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61" r:id="rId2"/>
    <p:sldMasterId id="2147483674" r:id="rId3"/>
  </p:sldMasterIdLst>
  <p:notesMasterIdLst>
    <p:notesMasterId r:id="rId18"/>
  </p:notes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Lst>
  <p:sldSz cx="12192000" cy="6858000"/>
  <p:notesSz cx="7772400" cy="10058400"/>
  <p:embeddedFontLst>
    <p:embeddedFont>
      <p:font typeface="Calibri" panose="020F0502020204030204" pitchFamily="34" charset="0"/>
      <p:regular r:id="rId19"/>
      <p:bold r:id="rId20"/>
      <p:italic r:id="rId21"/>
      <p:boldItalic r:id="rId22"/>
    </p:embeddedFont>
    <p:embeddedFont>
      <p:font typeface="Fira Sans Extra Condensed" panose="020B0503050000020004" pitchFamily="34" charset="0"/>
      <p:regular r:id="rId23"/>
      <p:bold r:id="rId24"/>
      <p:italic r:id="rId25"/>
      <p:boldItalic r:id="rId2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7" roundtripDataSignature="AMtx7mjCfBlu0pfgv8tbonjePBvvEPmOhg=="/>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AE14788-8E30-4C6D-8B4F-72BFB00EB405}">
  <a:tblStyle styleId="{6AE14788-8E30-4C6D-8B4F-72BFB00EB405}" styleName="Table_0">
    <a:wholeTbl>
      <a:tcTxStyle b="off" i="off">
        <a:font>
          <a:latin typeface="Arial"/>
          <a:ea typeface="Arial"/>
          <a:cs typeface="Arial"/>
        </a:font>
        <a:srgbClr val="000000"/>
      </a:tcTxStyle>
      <a:tcStyle>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4" d="100"/>
          <a:sy n="64" d="100"/>
        </p:scale>
        <p:origin x="954"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notesMaster" Target="notesMasters/notesMaster1.xml"/><Relationship Id="rId26" Type="http://schemas.openxmlformats.org/officeDocument/2006/relationships/font" Target="fonts/font8.fntdata"/><Relationship Id="rId3" Type="http://schemas.openxmlformats.org/officeDocument/2006/relationships/slideMaster" Target="slideMasters/slideMaster3.xml"/><Relationship Id="rId21" Type="http://schemas.openxmlformats.org/officeDocument/2006/relationships/font" Target="fonts/font3.fntdata"/><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font" Target="fonts/font7.fntdata"/><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font" Target="fonts/font2.fntdata"/><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font" Target="fonts/font6.fntdata"/><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font" Target="fonts/font5.fntdata"/><Relationship Id="rId28" Type="http://schemas.openxmlformats.org/officeDocument/2006/relationships/presProps" Target="presProps.xml"/><Relationship Id="rId10" Type="http://schemas.openxmlformats.org/officeDocument/2006/relationships/slide" Target="slides/slide7.xml"/><Relationship Id="rId19" Type="http://schemas.openxmlformats.org/officeDocument/2006/relationships/font" Target="fonts/font1.fntdata"/><Relationship Id="rId31"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font" Target="fonts/font4.fntdata"/><Relationship Id="rId27" Type="http://customschemas.google.com/relationships/presentationmetadata" Target="metadata"/><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295650" y="754375"/>
            <a:ext cx="5181850" cy="37719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777225" y="4777725"/>
            <a:ext cx="6217900" cy="4526275"/>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p1:notes"/>
          <p:cNvSpPr txBox="1">
            <a:spLocks noGrp="1"/>
          </p:cNvSpPr>
          <p:nvPr>
            <p:ph type="body" idx="1"/>
          </p:nvPr>
        </p:nvSpPr>
        <p:spPr>
          <a:xfrm>
            <a:off x="777225" y="4777725"/>
            <a:ext cx="6217900" cy="4526275"/>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7" name="Google Shape;187;p1:notes"/>
          <p:cNvSpPr>
            <a:spLocks noGrp="1" noRot="1" noChangeAspect="1"/>
          </p:cNvSpPr>
          <p:nvPr>
            <p:ph type="sldImg" idx="2"/>
          </p:nvPr>
        </p:nvSpPr>
        <p:spPr>
          <a:xfrm>
            <a:off x="1295650" y="754375"/>
            <a:ext cx="5181850" cy="37719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g13694941206_0_38:notes"/>
          <p:cNvSpPr txBox="1">
            <a:spLocks noGrp="1"/>
          </p:cNvSpPr>
          <p:nvPr>
            <p:ph type="body" idx="1"/>
          </p:nvPr>
        </p:nvSpPr>
        <p:spPr>
          <a:xfrm>
            <a:off x="777225" y="4777725"/>
            <a:ext cx="6217800" cy="4526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20" name="Google Shape;420;g13694941206_0_38:notes"/>
          <p:cNvSpPr>
            <a:spLocks noGrp="1" noRot="1" noChangeAspect="1"/>
          </p:cNvSpPr>
          <p:nvPr>
            <p:ph type="sldImg" idx="2"/>
          </p:nvPr>
        </p:nvSpPr>
        <p:spPr>
          <a:xfrm>
            <a:off x="1295650" y="754375"/>
            <a:ext cx="5181900" cy="37719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g1066244c191_0_1:notes"/>
          <p:cNvSpPr txBox="1">
            <a:spLocks noGrp="1"/>
          </p:cNvSpPr>
          <p:nvPr>
            <p:ph type="body" idx="1"/>
          </p:nvPr>
        </p:nvSpPr>
        <p:spPr>
          <a:xfrm>
            <a:off x="777225" y="4777725"/>
            <a:ext cx="6217800" cy="4526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t>	 </a:t>
            </a:r>
            <a:endParaRPr/>
          </a:p>
        </p:txBody>
      </p:sp>
      <p:sp>
        <p:nvSpPr>
          <p:cNvPr id="433" name="Google Shape;433;g1066244c191_0_1:notes"/>
          <p:cNvSpPr>
            <a:spLocks noGrp="1" noRot="1" noChangeAspect="1"/>
          </p:cNvSpPr>
          <p:nvPr>
            <p:ph type="sldImg" idx="2"/>
          </p:nvPr>
        </p:nvSpPr>
        <p:spPr>
          <a:xfrm>
            <a:off x="1295650" y="754375"/>
            <a:ext cx="5181900" cy="37719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p:cNvGrpSpPr/>
        <p:nvPr/>
      </p:nvGrpSpPr>
      <p:grpSpPr>
        <a:xfrm>
          <a:off x="0" y="0"/>
          <a:ext cx="0" cy="0"/>
          <a:chOff x="0" y="0"/>
          <a:chExt cx="0" cy="0"/>
        </a:xfrm>
      </p:grpSpPr>
      <p:sp>
        <p:nvSpPr>
          <p:cNvPr id="497" name="Google Shape;497;g1066244c191_0_133:notes"/>
          <p:cNvSpPr txBox="1">
            <a:spLocks noGrp="1"/>
          </p:cNvSpPr>
          <p:nvPr>
            <p:ph type="body" idx="1"/>
          </p:nvPr>
        </p:nvSpPr>
        <p:spPr>
          <a:xfrm>
            <a:off x="777225" y="4777725"/>
            <a:ext cx="6217800" cy="4526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t>	 </a:t>
            </a:r>
            <a:endParaRPr/>
          </a:p>
        </p:txBody>
      </p:sp>
      <p:sp>
        <p:nvSpPr>
          <p:cNvPr id="498" name="Google Shape;498;g1066244c191_0_133:notes"/>
          <p:cNvSpPr>
            <a:spLocks noGrp="1" noRot="1" noChangeAspect="1"/>
          </p:cNvSpPr>
          <p:nvPr>
            <p:ph type="sldImg" idx="2"/>
          </p:nvPr>
        </p:nvSpPr>
        <p:spPr>
          <a:xfrm>
            <a:off x="1295650" y="754375"/>
            <a:ext cx="5181900" cy="37719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1"/>
        <p:cNvGrpSpPr/>
        <p:nvPr/>
      </p:nvGrpSpPr>
      <p:grpSpPr>
        <a:xfrm>
          <a:off x="0" y="0"/>
          <a:ext cx="0" cy="0"/>
          <a:chOff x="0" y="0"/>
          <a:chExt cx="0" cy="0"/>
        </a:xfrm>
      </p:grpSpPr>
      <p:sp>
        <p:nvSpPr>
          <p:cNvPr id="562" name="Google Shape;562;p10:notes"/>
          <p:cNvSpPr txBox="1">
            <a:spLocks noGrp="1"/>
          </p:cNvSpPr>
          <p:nvPr>
            <p:ph type="body" idx="1"/>
          </p:nvPr>
        </p:nvSpPr>
        <p:spPr>
          <a:xfrm>
            <a:off x="777225" y="4777725"/>
            <a:ext cx="6217900" cy="4526275"/>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63" name="Google Shape;563;p10:notes"/>
          <p:cNvSpPr>
            <a:spLocks noGrp="1" noRot="1" noChangeAspect="1"/>
          </p:cNvSpPr>
          <p:nvPr>
            <p:ph type="sldImg" idx="2"/>
          </p:nvPr>
        </p:nvSpPr>
        <p:spPr>
          <a:xfrm>
            <a:off x="1295650" y="754375"/>
            <a:ext cx="5181850" cy="37719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6"/>
        <p:cNvGrpSpPr/>
        <p:nvPr/>
      </p:nvGrpSpPr>
      <p:grpSpPr>
        <a:xfrm>
          <a:off x="0" y="0"/>
          <a:ext cx="0" cy="0"/>
          <a:chOff x="0" y="0"/>
          <a:chExt cx="0" cy="0"/>
        </a:xfrm>
      </p:grpSpPr>
      <p:sp>
        <p:nvSpPr>
          <p:cNvPr id="587" name="Google Shape;587;gadd317ae2b_0_117:notes"/>
          <p:cNvSpPr txBox="1">
            <a:spLocks noGrp="1"/>
          </p:cNvSpPr>
          <p:nvPr>
            <p:ph type="body" idx="1"/>
          </p:nvPr>
        </p:nvSpPr>
        <p:spPr>
          <a:xfrm>
            <a:off x="777240" y="4777740"/>
            <a:ext cx="6217800" cy="4526400"/>
          </a:xfrm>
          <a:prstGeom prst="rect">
            <a:avLst/>
          </a:prstGeom>
          <a:noFill/>
          <a:ln>
            <a:noFill/>
          </a:ln>
        </p:spPr>
        <p:txBody>
          <a:bodyPr spcFirstLastPara="1" wrap="square" lIns="102600" tIns="102600" rIns="102600" bIns="102600" anchor="t" anchorCtr="0">
            <a:noAutofit/>
          </a:bodyPr>
          <a:lstStyle/>
          <a:p>
            <a:pPr marL="0" lvl="0" indent="0" algn="l" rtl="0">
              <a:lnSpc>
                <a:spcPct val="100000"/>
              </a:lnSpc>
              <a:spcBef>
                <a:spcPts val="0"/>
              </a:spcBef>
              <a:spcAft>
                <a:spcPts val="0"/>
              </a:spcAft>
              <a:buSzPts val="1200"/>
              <a:buNone/>
            </a:pPr>
            <a:endParaRPr/>
          </a:p>
        </p:txBody>
      </p:sp>
      <p:sp>
        <p:nvSpPr>
          <p:cNvPr id="588" name="Google Shape;588;gadd317ae2b_0_117:notes"/>
          <p:cNvSpPr>
            <a:spLocks noGrp="1" noRot="1" noChangeAspect="1"/>
          </p:cNvSpPr>
          <p:nvPr>
            <p:ph type="sldImg" idx="2"/>
          </p:nvPr>
        </p:nvSpPr>
        <p:spPr>
          <a:xfrm>
            <a:off x="1295655" y="754380"/>
            <a:ext cx="5181900" cy="37719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p2:notes"/>
          <p:cNvSpPr txBox="1">
            <a:spLocks noGrp="1"/>
          </p:cNvSpPr>
          <p:nvPr>
            <p:ph type="body" idx="1"/>
          </p:nvPr>
        </p:nvSpPr>
        <p:spPr>
          <a:xfrm>
            <a:off x="777225" y="4777725"/>
            <a:ext cx="6217900" cy="4526275"/>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99" name="Google Shape;199;p2:notes"/>
          <p:cNvSpPr>
            <a:spLocks noGrp="1" noRot="1" noChangeAspect="1"/>
          </p:cNvSpPr>
          <p:nvPr>
            <p:ph type="sldImg" idx="2"/>
          </p:nvPr>
        </p:nvSpPr>
        <p:spPr>
          <a:xfrm>
            <a:off x="1295650" y="754375"/>
            <a:ext cx="5181850" cy="37719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p6:notes"/>
          <p:cNvSpPr txBox="1">
            <a:spLocks noGrp="1"/>
          </p:cNvSpPr>
          <p:nvPr>
            <p:ph type="body" idx="1"/>
          </p:nvPr>
        </p:nvSpPr>
        <p:spPr>
          <a:xfrm>
            <a:off x="777225" y="4777725"/>
            <a:ext cx="6217900" cy="4526275"/>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31" name="Google Shape;231;p6:notes"/>
          <p:cNvSpPr>
            <a:spLocks noGrp="1" noRot="1" noChangeAspect="1"/>
          </p:cNvSpPr>
          <p:nvPr>
            <p:ph type="sldImg" idx="2"/>
          </p:nvPr>
        </p:nvSpPr>
        <p:spPr>
          <a:xfrm>
            <a:off x="1295650" y="754375"/>
            <a:ext cx="5181850" cy="37719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105e9140ba5_0_31:notes"/>
          <p:cNvSpPr txBox="1">
            <a:spLocks noGrp="1"/>
          </p:cNvSpPr>
          <p:nvPr>
            <p:ph type="body" idx="1"/>
          </p:nvPr>
        </p:nvSpPr>
        <p:spPr>
          <a:xfrm>
            <a:off x="777225" y="4777725"/>
            <a:ext cx="6217800" cy="4526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61" name="Google Shape;261;g105e9140ba5_0_31:notes"/>
          <p:cNvSpPr>
            <a:spLocks noGrp="1" noRot="1" noChangeAspect="1"/>
          </p:cNvSpPr>
          <p:nvPr>
            <p:ph type="sldImg" idx="2"/>
          </p:nvPr>
        </p:nvSpPr>
        <p:spPr>
          <a:xfrm>
            <a:off x="1295650" y="754375"/>
            <a:ext cx="5181900" cy="37719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p3:notes"/>
          <p:cNvSpPr txBox="1">
            <a:spLocks noGrp="1"/>
          </p:cNvSpPr>
          <p:nvPr>
            <p:ph type="body" idx="1"/>
          </p:nvPr>
        </p:nvSpPr>
        <p:spPr>
          <a:xfrm>
            <a:off x="777225" y="4777725"/>
            <a:ext cx="6217900" cy="4526275"/>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23" name="Google Shape;323;p3:notes"/>
          <p:cNvSpPr>
            <a:spLocks noGrp="1" noRot="1" noChangeAspect="1"/>
          </p:cNvSpPr>
          <p:nvPr>
            <p:ph type="sldImg" idx="2"/>
          </p:nvPr>
        </p:nvSpPr>
        <p:spPr>
          <a:xfrm>
            <a:off x="1295650" y="754375"/>
            <a:ext cx="5181850" cy="37719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p5:notes"/>
          <p:cNvSpPr txBox="1">
            <a:spLocks noGrp="1"/>
          </p:cNvSpPr>
          <p:nvPr>
            <p:ph type="body" idx="1"/>
          </p:nvPr>
        </p:nvSpPr>
        <p:spPr>
          <a:xfrm>
            <a:off x="777225" y="4777725"/>
            <a:ext cx="6217900" cy="4526275"/>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47" name="Google Shape;347;p5:notes"/>
          <p:cNvSpPr>
            <a:spLocks noGrp="1" noRot="1" noChangeAspect="1"/>
          </p:cNvSpPr>
          <p:nvPr>
            <p:ph type="sldImg" idx="2"/>
          </p:nvPr>
        </p:nvSpPr>
        <p:spPr>
          <a:xfrm>
            <a:off x="1295650" y="754375"/>
            <a:ext cx="5181850" cy="37719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13694941206_0_0:notes"/>
          <p:cNvSpPr txBox="1">
            <a:spLocks noGrp="1"/>
          </p:cNvSpPr>
          <p:nvPr>
            <p:ph type="body" idx="1"/>
          </p:nvPr>
        </p:nvSpPr>
        <p:spPr>
          <a:xfrm>
            <a:off x="777225" y="4777725"/>
            <a:ext cx="6217800" cy="4526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69" name="Google Shape;369;g13694941206_0_0:notes"/>
          <p:cNvSpPr>
            <a:spLocks noGrp="1" noRot="1" noChangeAspect="1"/>
          </p:cNvSpPr>
          <p:nvPr>
            <p:ph type="sldImg" idx="2"/>
          </p:nvPr>
        </p:nvSpPr>
        <p:spPr>
          <a:xfrm>
            <a:off x="1295650" y="754375"/>
            <a:ext cx="5181900" cy="37719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add317ae2b_0_201:notes"/>
          <p:cNvSpPr txBox="1">
            <a:spLocks noGrp="1"/>
          </p:cNvSpPr>
          <p:nvPr>
            <p:ph type="body" idx="1"/>
          </p:nvPr>
        </p:nvSpPr>
        <p:spPr>
          <a:xfrm>
            <a:off x="777225" y="4777725"/>
            <a:ext cx="6217800" cy="4526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86" name="Google Shape;386;gadd317ae2b_0_201:notes"/>
          <p:cNvSpPr>
            <a:spLocks noGrp="1" noRot="1" noChangeAspect="1"/>
          </p:cNvSpPr>
          <p:nvPr>
            <p:ph type="sldImg" idx="2"/>
          </p:nvPr>
        </p:nvSpPr>
        <p:spPr>
          <a:xfrm>
            <a:off x="1295650" y="754375"/>
            <a:ext cx="5181900" cy="37719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13694941206_0_16:notes"/>
          <p:cNvSpPr txBox="1">
            <a:spLocks noGrp="1"/>
          </p:cNvSpPr>
          <p:nvPr>
            <p:ph type="body" idx="1"/>
          </p:nvPr>
        </p:nvSpPr>
        <p:spPr>
          <a:xfrm>
            <a:off x="777225" y="4777725"/>
            <a:ext cx="6217800" cy="4526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03" name="Google Shape;403;g13694941206_0_16:notes"/>
          <p:cNvSpPr>
            <a:spLocks noGrp="1" noRot="1" noChangeAspect="1"/>
          </p:cNvSpPr>
          <p:nvPr>
            <p:ph type="sldImg" idx="2"/>
          </p:nvPr>
        </p:nvSpPr>
        <p:spPr>
          <a:xfrm>
            <a:off x="1295650" y="754375"/>
            <a:ext cx="5181900" cy="37719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8"/>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Content over Content" type="objOverTx">
  <p:cSld name="OBJECT_OVER_TEXT">
    <p:spTree>
      <p:nvGrpSpPr>
        <p:cNvPr id="1" name="Shape 38"/>
        <p:cNvGrpSpPr/>
        <p:nvPr/>
      </p:nvGrpSpPr>
      <p:grpSpPr>
        <a:xfrm>
          <a:off x="0" y="0"/>
          <a:ext cx="0" cy="0"/>
          <a:chOff x="0" y="0"/>
          <a:chExt cx="0" cy="0"/>
        </a:xfrm>
      </p:grpSpPr>
      <p:sp>
        <p:nvSpPr>
          <p:cNvPr id="39" name="Google Shape;39;p38"/>
          <p:cNvSpPr txBox="1">
            <a:spLocks noGrp="1"/>
          </p:cNvSpPr>
          <p:nvPr>
            <p:ph type="title"/>
          </p:nvPr>
        </p:nvSpPr>
        <p:spPr>
          <a:xfrm>
            <a:off x="1523880" y="1122480"/>
            <a:ext cx="9143640" cy="238716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0" name="Google Shape;40;p38"/>
          <p:cNvSpPr txBox="1">
            <a:spLocks noGrp="1"/>
          </p:cNvSpPr>
          <p:nvPr>
            <p:ph type="body" idx="1"/>
          </p:nvPr>
        </p:nvSpPr>
        <p:spPr>
          <a:xfrm>
            <a:off x="609480" y="1604520"/>
            <a:ext cx="1097244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41" name="Google Shape;41;p38"/>
          <p:cNvSpPr txBox="1">
            <a:spLocks noGrp="1"/>
          </p:cNvSpPr>
          <p:nvPr>
            <p:ph type="body" idx="2"/>
          </p:nvPr>
        </p:nvSpPr>
        <p:spPr>
          <a:xfrm>
            <a:off x="609480" y="3682080"/>
            <a:ext cx="1097244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4 Content" type="fourObj">
  <p:cSld name="FOUR_OBJECTS">
    <p:spTree>
      <p:nvGrpSpPr>
        <p:cNvPr id="1" name="Shape 42"/>
        <p:cNvGrpSpPr/>
        <p:nvPr/>
      </p:nvGrpSpPr>
      <p:grpSpPr>
        <a:xfrm>
          <a:off x="0" y="0"/>
          <a:ext cx="0" cy="0"/>
          <a:chOff x="0" y="0"/>
          <a:chExt cx="0" cy="0"/>
        </a:xfrm>
      </p:grpSpPr>
      <p:sp>
        <p:nvSpPr>
          <p:cNvPr id="43" name="Google Shape;43;p39"/>
          <p:cNvSpPr txBox="1">
            <a:spLocks noGrp="1"/>
          </p:cNvSpPr>
          <p:nvPr>
            <p:ph type="title"/>
          </p:nvPr>
        </p:nvSpPr>
        <p:spPr>
          <a:xfrm>
            <a:off x="1523880" y="1122480"/>
            <a:ext cx="9143640" cy="238716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4" name="Google Shape;44;p39"/>
          <p:cNvSpPr txBox="1">
            <a:spLocks noGrp="1"/>
          </p:cNvSpPr>
          <p:nvPr>
            <p:ph type="body" idx="1"/>
          </p:nvPr>
        </p:nvSpPr>
        <p:spPr>
          <a:xfrm>
            <a:off x="609480" y="1604520"/>
            <a:ext cx="535428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45" name="Google Shape;45;p39"/>
          <p:cNvSpPr txBox="1">
            <a:spLocks noGrp="1"/>
          </p:cNvSpPr>
          <p:nvPr>
            <p:ph type="body" idx="2"/>
          </p:nvPr>
        </p:nvSpPr>
        <p:spPr>
          <a:xfrm>
            <a:off x="6231960" y="1604520"/>
            <a:ext cx="535428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46" name="Google Shape;46;p39"/>
          <p:cNvSpPr txBox="1">
            <a:spLocks noGrp="1"/>
          </p:cNvSpPr>
          <p:nvPr>
            <p:ph type="body" idx="3"/>
          </p:nvPr>
        </p:nvSpPr>
        <p:spPr>
          <a:xfrm>
            <a:off x="609480" y="3682080"/>
            <a:ext cx="535428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47" name="Google Shape;47;p39"/>
          <p:cNvSpPr txBox="1">
            <a:spLocks noGrp="1"/>
          </p:cNvSpPr>
          <p:nvPr>
            <p:ph type="body" idx="4"/>
          </p:nvPr>
        </p:nvSpPr>
        <p:spPr>
          <a:xfrm>
            <a:off x="6231960" y="3682080"/>
            <a:ext cx="535428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6 Content">
  <p:cSld name="Title, 6 Content">
    <p:spTree>
      <p:nvGrpSpPr>
        <p:cNvPr id="1" name="Shape 48"/>
        <p:cNvGrpSpPr/>
        <p:nvPr/>
      </p:nvGrpSpPr>
      <p:grpSpPr>
        <a:xfrm>
          <a:off x="0" y="0"/>
          <a:ext cx="0" cy="0"/>
          <a:chOff x="0" y="0"/>
          <a:chExt cx="0" cy="0"/>
        </a:xfrm>
      </p:grpSpPr>
      <p:sp>
        <p:nvSpPr>
          <p:cNvPr id="49" name="Google Shape;49;p40"/>
          <p:cNvSpPr txBox="1">
            <a:spLocks noGrp="1"/>
          </p:cNvSpPr>
          <p:nvPr>
            <p:ph type="title"/>
          </p:nvPr>
        </p:nvSpPr>
        <p:spPr>
          <a:xfrm>
            <a:off x="1523880" y="1122480"/>
            <a:ext cx="9143640" cy="238716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40"/>
          <p:cNvSpPr txBox="1">
            <a:spLocks noGrp="1"/>
          </p:cNvSpPr>
          <p:nvPr>
            <p:ph type="body" idx="1"/>
          </p:nvPr>
        </p:nvSpPr>
        <p:spPr>
          <a:xfrm>
            <a:off x="609480" y="1604520"/>
            <a:ext cx="353304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51" name="Google Shape;51;p40"/>
          <p:cNvSpPr txBox="1">
            <a:spLocks noGrp="1"/>
          </p:cNvSpPr>
          <p:nvPr>
            <p:ph type="body" idx="2"/>
          </p:nvPr>
        </p:nvSpPr>
        <p:spPr>
          <a:xfrm>
            <a:off x="4319640" y="1604520"/>
            <a:ext cx="353304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52" name="Google Shape;52;p40"/>
          <p:cNvSpPr txBox="1">
            <a:spLocks noGrp="1"/>
          </p:cNvSpPr>
          <p:nvPr>
            <p:ph type="body" idx="3"/>
          </p:nvPr>
        </p:nvSpPr>
        <p:spPr>
          <a:xfrm>
            <a:off x="8029800" y="1604520"/>
            <a:ext cx="353304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53" name="Google Shape;53;p40"/>
          <p:cNvSpPr txBox="1">
            <a:spLocks noGrp="1"/>
          </p:cNvSpPr>
          <p:nvPr>
            <p:ph type="body" idx="4"/>
          </p:nvPr>
        </p:nvSpPr>
        <p:spPr>
          <a:xfrm>
            <a:off x="609480" y="3682080"/>
            <a:ext cx="353304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54" name="Google Shape;54;p40"/>
          <p:cNvSpPr txBox="1">
            <a:spLocks noGrp="1"/>
          </p:cNvSpPr>
          <p:nvPr>
            <p:ph type="body" idx="5"/>
          </p:nvPr>
        </p:nvSpPr>
        <p:spPr>
          <a:xfrm>
            <a:off x="4319640" y="3682080"/>
            <a:ext cx="353304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55" name="Google Shape;55;p40"/>
          <p:cNvSpPr txBox="1">
            <a:spLocks noGrp="1"/>
          </p:cNvSpPr>
          <p:nvPr>
            <p:ph type="body" idx="6"/>
          </p:nvPr>
        </p:nvSpPr>
        <p:spPr>
          <a:xfrm>
            <a:off x="8029800" y="3682080"/>
            <a:ext cx="353304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Slide" type="tx">
  <p:cSld name="TITLE_AND_BODY">
    <p:spTree>
      <p:nvGrpSpPr>
        <p:cNvPr id="1" name="Shape 62"/>
        <p:cNvGrpSpPr/>
        <p:nvPr/>
      </p:nvGrpSpPr>
      <p:grpSpPr>
        <a:xfrm>
          <a:off x="0" y="0"/>
          <a:ext cx="0" cy="0"/>
          <a:chOff x="0" y="0"/>
          <a:chExt cx="0" cy="0"/>
        </a:xfrm>
      </p:grpSpPr>
      <p:sp>
        <p:nvSpPr>
          <p:cNvPr id="63" name="Google Shape;63;p14"/>
          <p:cNvSpPr txBox="1">
            <a:spLocks noGrp="1"/>
          </p:cNvSpPr>
          <p:nvPr>
            <p:ph type="title"/>
          </p:nvPr>
        </p:nvSpPr>
        <p:spPr>
          <a:xfrm>
            <a:off x="1523880" y="1122480"/>
            <a:ext cx="9143640" cy="238716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p14"/>
          <p:cNvSpPr txBox="1">
            <a:spLocks noGrp="1"/>
          </p:cNvSpPr>
          <p:nvPr>
            <p:ph type="subTitle" idx="1"/>
          </p:nvPr>
        </p:nvSpPr>
        <p:spPr>
          <a:xfrm>
            <a:off x="609480" y="1604520"/>
            <a:ext cx="10972440" cy="397728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65"/>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Content" type="obj">
  <p:cSld name="OBJECT">
    <p:spTree>
      <p:nvGrpSpPr>
        <p:cNvPr id="1" name="Shape 66"/>
        <p:cNvGrpSpPr/>
        <p:nvPr/>
      </p:nvGrpSpPr>
      <p:grpSpPr>
        <a:xfrm>
          <a:off x="0" y="0"/>
          <a:ext cx="0" cy="0"/>
          <a:chOff x="0" y="0"/>
          <a:chExt cx="0" cy="0"/>
        </a:xfrm>
      </p:grpSpPr>
      <p:sp>
        <p:nvSpPr>
          <p:cNvPr id="67" name="Google Shape;67;p42"/>
          <p:cNvSpPr txBox="1">
            <a:spLocks noGrp="1"/>
          </p:cNvSpPr>
          <p:nvPr>
            <p:ph type="title"/>
          </p:nvPr>
        </p:nvSpPr>
        <p:spPr>
          <a:xfrm>
            <a:off x="1523880" y="1122480"/>
            <a:ext cx="9143640" cy="238716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8" name="Google Shape;68;p42"/>
          <p:cNvSpPr txBox="1">
            <a:spLocks noGrp="1"/>
          </p:cNvSpPr>
          <p:nvPr>
            <p:ph type="body" idx="1"/>
          </p:nvPr>
        </p:nvSpPr>
        <p:spPr>
          <a:xfrm>
            <a:off x="609480" y="1604520"/>
            <a:ext cx="10972440" cy="397728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2 Content" type="twoObj">
  <p:cSld name="TWO_OBJECTS">
    <p:spTree>
      <p:nvGrpSpPr>
        <p:cNvPr id="1" name="Shape 69"/>
        <p:cNvGrpSpPr/>
        <p:nvPr/>
      </p:nvGrpSpPr>
      <p:grpSpPr>
        <a:xfrm>
          <a:off x="0" y="0"/>
          <a:ext cx="0" cy="0"/>
          <a:chOff x="0" y="0"/>
          <a:chExt cx="0" cy="0"/>
        </a:xfrm>
      </p:grpSpPr>
      <p:sp>
        <p:nvSpPr>
          <p:cNvPr id="70" name="Google Shape;70;p43"/>
          <p:cNvSpPr txBox="1">
            <a:spLocks noGrp="1"/>
          </p:cNvSpPr>
          <p:nvPr>
            <p:ph type="title"/>
          </p:nvPr>
        </p:nvSpPr>
        <p:spPr>
          <a:xfrm>
            <a:off x="1523880" y="1122480"/>
            <a:ext cx="9143640" cy="238716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 name="Google Shape;71;p43"/>
          <p:cNvSpPr txBox="1">
            <a:spLocks noGrp="1"/>
          </p:cNvSpPr>
          <p:nvPr>
            <p:ph type="body" idx="1"/>
          </p:nvPr>
        </p:nvSpPr>
        <p:spPr>
          <a:xfrm>
            <a:off x="609480" y="1604520"/>
            <a:ext cx="5354280" cy="397728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72" name="Google Shape;72;p43"/>
          <p:cNvSpPr txBox="1">
            <a:spLocks noGrp="1"/>
          </p:cNvSpPr>
          <p:nvPr>
            <p:ph type="body" idx="2"/>
          </p:nvPr>
        </p:nvSpPr>
        <p:spPr>
          <a:xfrm>
            <a:off x="6231960" y="1604520"/>
            <a:ext cx="5354280" cy="397728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3"/>
        <p:cNvGrpSpPr/>
        <p:nvPr/>
      </p:nvGrpSpPr>
      <p:grpSpPr>
        <a:xfrm>
          <a:off x="0" y="0"/>
          <a:ext cx="0" cy="0"/>
          <a:chOff x="0" y="0"/>
          <a:chExt cx="0" cy="0"/>
        </a:xfrm>
      </p:grpSpPr>
      <p:sp>
        <p:nvSpPr>
          <p:cNvPr id="74" name="Google Shape;74;p44"/>
          <p:cNvSpPr txBox="1">
            <a:spLocks noGrp="1"/>
          </p:cNvSpPr>
          <p:nvPr>
            <p:ph type="title"/>
          </p:nvPr>
        </p:nvSpPr>
        <p:spPr>
          <a:xfrm>
            <a:off x="1523880" y="1122480"/>
            <a:ext cx="9143640" cy="238716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entered Text" type="objOnly">
  <p:cSld name="OBJECT_ONLY">
    <p:spTree>
      <p:nvGrpSpPr>
        <p:cNvPr id="1" name="Shape 75"/>
        <p:cNvGrpSpPr/>
        <p:nvPr/>
      </p:nvGrpSpPr>
      <p:grpSpPr>
        <a:xfrm>
          <a:off x="0" y="0"/>
          <a:ext cx="0" cy="0"/>
          <a:chOff x="0" y="0"/>
          <a:chExt cx="0" cy="0"/>
        </a:xfrm>
      </p:grpSpPr>
      <p:sp>
        <p:nvSpPr>
          <p:cNvPr id="76" name="Google Shape;76;p45"/>
          <p:cNvSpPr txBox="1">
            <a:spLocks noGrp="1"/>
          </p:cNvSpPr>
          <p:nvPr>
            <p:ph type="subTitle" idx="1"/>
          </p:nvPr>
        </p:nvSpPr>
        <p:spPr>
          <a:xfrm>
            <a:off x="1523880" y="1122480"/>
            <a:ext cx="9143640" cy="1106676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2 Content and Content" type="twoObjAndObj">
  <p:cSld name="TWO_OBJECTS_AND_OBJECT">
    <p:spTree>
      <p:nvGrpSpPr>
        <p:cNvPr id="1" name="Shape 77"/>
        <p:cNvGrpSpPr/>
        <p:nvPr/>
      </p:nvGrpSpPr>
      <p:grpSpPr>
        <a:xfrm>
          <a:off x="0" y="0"/>
          <a:ext cx="0" cy="0"/>
          <a:chOff x="0" y="0"/>
          <a:chExt cx="0" cy="0"/>
        </a:xfrm>
      </p:grpSpPr>
      <p:sp>
        <p:nvSpPr>
          <p:cNvPr id="78" name="Google Shape;78;p46"/>
          <p:cNvSpPr txBox="1">
            <a:spLocks noGrp="1"/>
          </p:cNvSpPr>
          <p:nvPr>
            <p:ph type="title"/>
          </p:nvPr>
        </p:nvSpPr>
        <p:spPr>
          <a:xfrm>
            <a:off x="1523880" y="1122480"/>
            <a:ext cx="9143640" cy="238716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9" name="Google Shape;79;p46"/>
          <p:cNvSpPr txBox="1">
            <a:spLocks noGrp="1"/>
          </p:cNvSpPr>
          <p:nvPr>
            <p:ph type="body" idx="1"/>
          </p:nvPr>
        </p:nvSpPr>
        <p:spPr>
          <a:xfrm>
            <a:off x="609480" y="1604520"/>
            <a:ext cx="535428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80" name="Google Shape;80;p46"/>
          <p:cNvSpPr txBox="1">
            <a:spLocks noGrp="1"/>
          </p:cNvSpPr>
          <p:nvPr>
            <p:ph type="body" idx="2"/>
          </p:nvPr>
        </p:nvSpPr>
        <p:spPr>
          <a:xfrm>
            <a:off x="6231960" y="1604520"/>
            <a:ext cx="5354280" cy="397728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81" name="Google Shape;81;p46"/>
          <p:cNvSpPr txBox="1">
            <a:spLocks noGrp="1"/>
          </p:cNvSpPr>
          <p:nvPr>
            <p:ph type="body" idx="3"/>
          </p:nvPr>
        </p:nvSpPr>
        <p:spPr>
          <a:xfrm>
            <a:off x="609480" y="3682080"/>
            <a:ext cx="535428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x">
  <p:cSld name="TITLE_AND_BODY">
    <p:spTree>
      <p:nvGrpSpPr>
        <p:cNvPr id="1" name="Shape 9"/>
        <p:cNvGrpSpPr/>
        <p:nvPr/>
      </p:nvGrpSpPr>
      <p:grpSpPr>
        <a:xfrm>
          <a:off x="0" y="0"/>
          <a:ext cx="0" cy="0"/>
          <a:chOff x="0" y="0"/>
          <a:chExt cx="0" cy="0"/>
        </a:xfrm>
      </p:grpSpPr>
      <p:sp>
        <p:nvSpPr>
          <p:cNvPr id="10" name="Google Shape;10;p30"/>
          <p:cNvSpPr txBox="1">
            <a:spLocks noGrp="1"/>
          </p:cNvSpPr>
          <p:nvPr>
            <p:ph type="title"/>
          </p:nvPr>
        </p:nvSpPr>
        <p:spPr>
          <a:xfrm>
            <a:off x="1523880" y="1122480"/>
            <a:ext cx="9143640" cy="238716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 name="Google Shape;11;p30"/>
          <p:cNvSpPr txBox="1">
            <a:spLocks noGrp="1"/>
          </p:cNvSpPr>
          <p:nvPr>
            <p:ph type="subTitle" idx="1"/>
          </p:nvPr>
        </p:nvSpPr>
        <p:spPr>
          <a:xfrm>
            <a:off x="609480" y="1604520"/>
            <a:ext cx="10972440" cy="397728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Content and 2 Content" type="objAndTwoObj">
  <p:cSld name="OBJECT_AND_TWO_OBJECTS">
    <p:spTree>
      <p:nvGrpSpPr>
        <p:cNvPr id="1" name="Shape 82"/>
        <p:cNvGrpSpPr/>
        <p:nvPr/>
      </p:nvGrpSpPr>
      <p:grpSpPr>
        <a:xfrm>
          <a:off x="0" y="0"/>
          <a:ext cx="0" cy="0"/>
          <a:chOff x="0" y="0"/>
          <a:chExt cx="0" cy="0"/>
        </a:xfrm>
      </p:grpSpPr>
      <p:sp>
        <p:nvSpPr>
          <p:cNvPr id="83" name="Google Shape;83;p47"/>
          <p:cNvSpPr txBox="1">
            <a:spLocks noGrp="1"/>
          </p:cNvSpPr>
          <p:nvPr>
            <p:ph type="title"/>
          </p:nvPr>
        </p:nvSpPr>
        <p:spPr>
          <a:xfrm>
            <a:off x="1523880" y="1122480"/>
            <a:ext cx="9143640" cy="238716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4" name="Google Shape;84;p47"/>
          <p:cNvSpPr txBox="1">
            <a:spLocks noGrp="1"/>
          </p:cNvSpPr>
          <p:nvPr>
            <p:ph type="body" idx="1"/>
          </p:nvPr>
        </p:nvSpPr>
        <p:spPr>
          <a:xfrm>
            <a:off x="609480" y="1604520"/>
            <a:ext cx="5354280" cy="397728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85" name="Google Shape;85;p47"/>
          <p:cNvSpPr txBox="1">
            <a:spLocks noGrp="1"/>
          </p:cNvSpPr>
          <p:nvPr>
            <p:ph type="body" idx="2"/>
          </p:nvPr>
        </p:nvSpPr>
        <p:spPr>
          <a:xfrm>
            <a:off x="6231960" y="1604520"/>
            <a:ext cx="535428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86" name="Google Shape;86;p47"/>
          <p:cNvSpPr txBox="1">
            <a:spLocks noGrp="1"/>
          </p:cNvSpPr>
          <p:nvPr>
            <p:ph type="body" idx="3"/>
          </p:nvPr>
        </p:nvSpPr>
        <p:spPr>
          <a:xfrm>
            <a:off x="6231960" y="3682080"/>
            <a:ext cx="535428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2 Content over Content" type="twoObjOverTx">
  <p:cSld name="TWO_OBJECTS_OVER_TEXT">
    <p:spTree>
      <p:nvGrpSpPr>
        <p:cNvPr id="1" name="Shape 87"/>
        <p:cNvGrpSpPr/>
        <p:nvPr/>
      </p:nvGrpSpPr>
      <p:grpSpPr>
        <a:xfrm>
          <a:off x="0" y="0"/>
          <a:ext cx="0" cy="0"/>
          <a:chOff x="0" y="0"/>
          <a:chExt cx="0" cy="0"/>
        </a:xfrm>
      </p:grpSpPr>
      <p:sp>
        <p:nvSpPr>
          <p:cNvPr id="88" name="Google Shape;88;p48"/>
          <p:cNvSpPr txBox="1">
            <a:spLocks noGrp="1"/>
          </p:cNvSpPr>
          <p:nvPr>
            <p:ph type="title"/>
          </p:nvPr>
        </p:nvSpPr>
        <p:spPr>
          <a:xfrm>
            <a:off x="1523880" y="1122480"/>
            <a:ext cx="9143640" cy="238716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9" name="Google Shape;89;p48"/>
          <p:cNvSpPr txBox="1">
            <a:spLocks noGrp="1"/>
          </p:cNvSpPr>
          <p:nvPr>
            <p:ph type="body" idx="1"/>
          </p:nvPr>
        </p:nvSpPr>
        <p:spPr>
          <a:xfrm>
            <a:off x="609480" y="1604520"/>
            <a:ext cx="535428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90" name="Google Shape;90;p48"/>
          <p:cNvSpPr txBox="1">
            <a:spLocks noGrp="1"/>
          </p:cNvSpPr>
          <p:nvPr>
            <p:ph type="body" idx="2"/>
          </p:nvPr>
        </p:nvSpPr>
        <p:spPr>
          <a:xfrm>
            <a:off x="6231960" y="1604520"/>
            <a:ext cx="535428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91" name="Google Shape;91;p48"/>
          <p:cNvSpPr txBox="1">
            <a:spLocks noGrp="1"/>
          </p:cNvSpPr>
          <p:nvPr>
            <p:ph type="body" idx="3"/>
          </p:nvPr>
        </p:nvSpPr>
        <p:spPr>
          <a:xfrm>
            <a:off x="609480" y="3682080"/>
            <a:ext cx="1097244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Content over Content" type="objOverTx">
  <p:cSld name="OBJECT_OVER_TEXT">
    <p:spTree>
      <p:nvGrpSpPr>
        <p:cNvPr id="1" name="Shape 92"/>
        <p:cNvGrpSpPr/>
        <p:nvPr/>
      </p:nvGrpSpPr>
      <p:grpSpPr>
        <a:xfrm>
          <a:off x="0" y="0"/>
          <a:ext cx="0" cy="0"/>
          <a:chOff x="0" y="0"/>
          <a:chExt cx="0" cy="0"/>
        </a:xfrm>
      </p:grpSpPr>
      <p:sp>
        <p:nvSpPr>
          <p:cNvPr id="93" name="Google Shape;93;p49"/>
          <p:cNvSpPr txBox="1">
            <a:spLocks noGrp="1"/>
          </p:cNvSpPr>
          <p:nvPr>
            <p:ph type="title"/>
          </p:nvPr>
        </p:nvSpPr>
        <p:spPr>
          <a:xfrm>
            <a:off x="1523880" y="1122480"/>
            <a:ext cx="9143640" cy="238716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4" name="Google Shape;94;p49"/>
          <p:cNvSpPr txBox="1">
            <a:spLocks noGrp="1"/>
          </p:cNvSpPr>
          <p:nvPr>
            <p:ph type="body" idx="1"/>
          </p:nvPr>
        </p:nvSpPr>
        <p:spPr>
          <a:xfrm>
            <a:off x="609480" y="1604520"/>
            <a:ext cx="1097244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95" name="Google Shape;95;p49"/>
          <p:cNvSpPr txBox="1">
            <a:spLocks noGrp="1"/>
          </p:cNvSpPr>
          <p:nvPr>
            <p:ph type="body" idx="2"/>
          </p:nvPr>
        </p:nvSpPr>
        <p:spPr>
          <a:xfrm>
            <a:off x="609480" y="3682080"/>
            <a:ext cx="1097244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4 Content" type="fourObj">
  <p:cSld name="FOUR_OBJECTS">
    <p:spTree>
      <p:nvGrpSpPr>
        <p:cNvPr id="1" name="Shape 96"/>
        <p:cNvGrpSpPr/>
        <p:nvPr/>
      </p:nvGrpSpPr>
      <p:grpSpPr>
        <a:xfrm>
          <a:off x="0" y="0"/>
          <a:ext cx="0" cy="0"/>
          <a:chOff x="0" y="0"/>
          <a:chExt cx="0" cy="0"/>
        </a:xfrm>
      </p:grpSpPr>
      <p:sp>
        <p:nvSpPr>
          <p:cNvPr id="97" name="Google Shape;97;p50"/>
          <p:cNvSpPr txBox="1">
            <a:spLocks noGrp="1"/>
          </p:cNvSpPr>
          <p:nvPr>
            <p:ph type="title"/>
          </p:nvPr>
        </p:nvSpPr>
        <p:spPr>
          <a:xfrm>
            <a:off x="1523880" y="1122480"/>
            <a:ext cx="9143640" cy="238716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8" name="Google Shape;98;p50"/>
          <p:cNvSpPr txBox="1">
            <a:spLocks noGrp="1"/>
          </p:cNvSpPr>
          <p:nvPr>
            <p:ph type="body" idx="1"/>
          </p:nvPr>
        </p:nvSpPr>
        <p:spPr>
          <a:xfrm>
            <a:off x="609480" y="1604520"/>
            <a:ext cx="535428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99" name="Google Shape;99;p50"/>
          <p:cNvSpPr txBox="1">
            <a:spLocks noGrp="1"/>
          </p:cNvSpPr>
          <p:nvPr>
            <p:ph type="body" idx="2"/>
          </p:nvPr>
        </p:nvSpPr>
        <p:spPr>
          <a:xfrm>
            <a:off x="6231960" y="1604520"/>
            <a:ext cx="535428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100" name="Google Shape;100;p50"/>
          <p:cNvSpPr txBox="1">
            <a:spLocks noGrp="1"/>
          </p:cNvSpPr>
          <p:nvPr>
            <p:ph type="body" idx="3"/>
          </p:nvPr>
        </p:nvSpPr>
        <p:spPr>
          <a:xfrm>
            <a:off x="609480" y="3682080"/>
            <a:ext cx="535428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101" name="Google Shape;101;p50"/>
          <p:cNvSpPr txBox="1">
            <a:spLocks noGrp="1"/>
          </p:cNvSpPr>
          <p:nvPr>
            <p:ph type="body" idx="4"/>
          </p:nvPr>
        </p:nvSpPr>
        <p:spPr>
          <a:xfrm>
            <a:off x="6231960" y="3682080"/>
            <a:ext cx="535428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6 Content">
  <p:cSld name="Title, 6 Content">
    <p:spTree>
      <p:nvGrpSpPr>
        <p:cNvPr id="1" name="Shape 102"/>
        <p:cNvGrpSpPr/>
        <p:nvPr/>
      </p:nvGrpSpPr>
      <p:grpSpPr>
        <a:xfrm>
          <a:off x="0" y="0"/>
          <a:ext cx="0" cy="0"/>
          <a:chOff x="0" y="0"/>
          <a:chExt cx="0" cy="0"/>
        </a:xfrm>
      </p:grpSpPr>
      <p:sp>
        <p:nvSpPr>
          <p:cNvPr id="103" name="Google Shape;103;p51"/>
          <p:cNvSpPr txBox="1">
            <a:spLocks noGrp="1"/>
          </p:cNvSpPr>
          <p:nvPr>
            <p:ph type="title"/>
          </p:nvPr>
        </p:nvSpPr>
        <p:spPr>
          <a:xfrm>
            <a:off x="1523880" y="1122480"/>
            <a:ext cx="9143640" cy="238716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4" name="Google Shape;104;p51"/>
          <p:cNvSpPr txBox="1">
            <a:spLocks noGrp="1"/>
          </p:cNvSpPr>
          <p:nvPr>
            <p:ph type="body" idx="1"/>
          </p:nvPr>
        </p:nvSpPr>
        <p:spPr>
          <a:xfrm>
            <a:off x="609480" y="1604520"/>
            <a:ext cx="353304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105" name="Google Shape;105;p51"/>
          <p:cNvSpPr txBox="1">
            <a:spLocks noGrp="1"/>
          </p:cNvSpPr>
          <p:nvPr>
            <p:ph type="body" idx="2"/>
          </p:nvPr>
        </p:nvSpPr>
        <p:spPr>
          <a:xfrm>
            <a:off x="4319640" y="1604520"/>
            <a:ext cx="353304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106" name="Google Shape;106;p51"/>
          <p:cNvSpPr txBox="1">
            <a:spLocks noGrp="1"/>
          </p:cNvSpPr>
          <p:nvPr>
            <p:ph type="body" idx="3"/>
          </p:nvPr>
        </p:nvSpPr>
        <p:spPr>
          <a:xfrm>
            <a:off x="8029800" y="1604520"/>
            <a:ext cx="353304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107" name="Google Shape;107;p51"/>
          <p:cNvSpPr txBox="1">
            <a:spLocks noGrp="1"/>
          </p:cNvSpPr>
          <p:nvPr>
            <p:ph type="body" idx="4"/>
          </p:nvPr>
        </p:nvSpPr>
        <p:spPr>
          <a:xfrm>
            <a:off x="609480" y="3682080"/>
            <a:ext cx="353304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108" name="Google Shape;108;p51"/>
          <p:cNvSpPr txBox="1">
            <a:spLocks noGrp="1"/>
          </p:cNvSpPr>
          <p:nvPr>
            <p:ph type="body" idx="5"/>
          </p:nvPr>
        </p:nvSpPr>
        <p:spPr>
          <a:xfrm>
            <a:off x="4319640" y="3682080"/>
            <a:ext cx="353304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109" name="Google Shape;109;p51"/>
          <p:cNvSpPr txBox="1">
            <a:spLocks noGrp="1"/>
          </p:cNvSpPr>
          <p:nvPr>
            <p:ph type="body" idx="6"/>
          </p:nvPr>
        </p:nvSpPr>
        <p:spPr>
          <a:xfrm>
            <a:off x="8029800" y="3682080"/>
            <a:ext cx="353304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ítulo y objetos" type="obj">
  <p:cSld name="OBJECT">
    <p:spTree>
      <p:nvGrpSpPr>
        <p:cNvPr id="1" name="Shape 116"/>
        <p:cNvGrpSpPr/>
        <p:nvPr/>
      </p:nvGrpSpPr>
      <p:grpSpPr>
        <a:xfrm>
          <a:off x="0" y="0"/>
          <a:ext cx="0" cy="0"/>
          <a:chOff x="0" y="0"/>
          <a:chExt cx="0" cy="0"/>
        </a:xfrm>
      </p:grpSpPr>
      <p:sp>
        <p:nvSpPr>
          <p:cNvPr id="117" name="Google Shape;117;gadd317ae2b_0_135"/>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8" name="Google Shape;118;gadd317ae2b_0_135"/>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9" name="Google Shape;119;gadd317ae2b_0_135"/>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0" name="Google Shape;120;gadd317ae2b_0_135"/>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1" name="Google Shape;121;gadd317ae2b_0_135"/>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Diapositiva de título" type="title">
  <p:cSld name="TITLE">
    <p:spTree>
      <p:nvGrpSpPr>
        <p:cNvPr id="1" name="Shape 122"/>
        <p:cNvGrpSpPr/>
        <p:nvPr/>
      </p:nvGrpSpPr>
      <p:grpSpPr>
        <a:xfrm>
          <a:off x="0" y="0"/>
          <a:ext cx="0" cy="0"/>
          <a:chOff x="0" y="0"/>
          <a:chExt cx="0" cy="0"/>
        </a:xfrm>
      </p:grpSpPr>
      <p:sp>
        <p:nvSpPr>
          <p:cNvPr id="123" name="Google Shape;123;gadd317ae2b_0_129"/>
          <p:cNvSpPr txBox="1">
            <a:spLocks noGrp="1"/>
          </p:cNvSpPr>
          <p:nvPr>
            <p:ph type="ctrTitle"/>
          </p:nvPr>
        </p:nvSpPr>
        <p:spPr>
          <a:xfrm>
            <a:off x="1524000" y="1122363"/>
            <a:ext cx="9144000" cy="2387700"/>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4" name="Google Shape;124;gadd317ae2b_0_129"/>
          <p:cNvSpPr txBox="1">
            <a:spLocks noGrp="1"/>
          </p:cNvSpPr>
          <p:nvPr>
            <p:ph type="subTitle" idx="1"/>
          </p:nvPr>
        </p:nvSpPr>
        <p:spPr>
          <a:xfrm>
            <a:off x="1524000" y="3602038"/>
            <a:ext cx="9144000" cy="1655700"/>
          </a:xfrm>
          <a:prstGeom prst="rect">
            <a:avLst/>
          </a:prstGeom>
          <a:noFill/>
          <a:ln>
            <a:noFill/>
          </a:ln>
        </p:spPr>
        <p:txBody>
          <a:bodyPr spcFirstLastPara="1" wrap="square" lIns="91425" tIns="45700" rIns="91425" bIns="45700" anchor="t" anchorCtr="0">
            <a:no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25" name="Google Shape;125;gadd317ae2b_0_129"/>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6" name="Google Shape;126;gadd317ae2b_0_129"/>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7" name="Google Shape;127;gadd317ae2b_0_129"/>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Encabezado de sección" type="secHead">
  <p:cSld name="SECTION_HEADER">
    <p:spTree>
      <p:nvGrpSpPr>
        <p:cNvPr id="1" name="Shape 128"/>
        <p:cNvGrpSpPr/>
        <p:nvPr/>
      </p:nvGrpSpPr>
      <p:grpSpPr>
        <a:xfrm>
          <a:off x="0" y="0"/>
          <a:ext cx="0" cy="0"/>
          <a:chOff x="0" y="0"/>
          <a:chExt cx="0" cy="0"/>
        </a:xfrm>
      </p:grpSpPr>
      <p:sp>
        <p:nvSpPr>
          <p:cNvPr id="129" name="Google Shape;129;gadd317ae2b_0_141"/>
          <p:cNvSpPr txBox="1">
            <a:spLocks noGrp="1"/>
          </p:cNvSpPr>
          <p:nvPr>
            <p:ph type="title"/>
          </p:nvPr>
        </p:nvSpPr>
        <p:spPr>
          <a:xfrm>
            <a:off x="831850" y="1709738"/>
            <a:ext cx="10515600" cy="28527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0" name="Google Shape;130;gadd317ae2b_0_141"/>
          <p:cNvSpPr txBox="1">
            <a:spLocks noGrp="1"/>
          </p:cNvSpPr>
          <p:nvPr>
            <p:ph type="body" idx="1"/>
          </p:nvPr>
        </p:nvSpPr>
        <p:spPr>
          <a:xfrm>
            <a:off x="831850" y="4589463"/>
            <a:ext cx="10515600" cy="1500300"/>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131" name="Google Shape;131;gadd317ae2b_0_141"/>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2" name="Google Shape;132;gadd317ae2b_0_141"/>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3" name="Google Shape;133;gadd317ae2b_0_141"/>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Dos objetos" type="twoObj">
  <p:cSld name="TWO_OBJECTS">
    <p:spTree>
      <p:nvGrpSpPr>
        <p:cNvPr id="1" name="Shape 134"/>
        <p:cNvGrpSpPr/>
        <p:nvPr/>
      </p:nvGrpSpPr>
      <p:grpSpPr>
        <a:xfrm>
          <a:off x="0" y="0"/>
          <a:ext cx="0" cy="0"/>
          <a:chOff x="0" y="0"/>
          <a:chExt cx="0" cy="0"/>
        </a:xfrm>
      </p:grpSpPr>
      <p:sp>
        <p:nvSpPr>
          <p:cNvPr id="135" name="Google Shape;135;gadd317ae2b_0_147"/>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6" name="Google Shape;136;gadd317ae2b_0_147"/>
          <p:cNvSpPr txBox="1">
            <a:spLocks noGrp="1"/>
          </p:cNvSpPr>
          <p:nvPr>
            <p:ph type="body" idx="1"/>
          </p:nvPr>
        </p:nvSpPr>
        <p:spPr>
          <a:xfrm>
            <a:off x="838200" y="1825625"/>
            <a:ext cx="5181600" cy="43512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7" name="Google Shape;137;gadd317ae2b_0_147"/>
          <p:cNvSpPr txBox="1">
            <a:spLocks noGrp="1"/>
          </p:cNvSpPr>
          <p:nvPr>
            <p:ph type="body" idx="2"/>
          </p:nvPr>
        </p:nvSpPr>
        <p:spPr>
          <a:xfrm>
            <a:off x="6172200" y="1825625"/>
            <a:ext cx="5181600" cy="43512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8" name="Google Shape;138;gadd317ae2b_0_147"/>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9" name="Google Shape;139;gadd317ae2b_0_147"/>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0" name="Google Shape;140;gadd317ae2b_0_147"/>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omparación" type="twoTxTwoObj">
  <p:cSld name="TWO_OBJECTS_WITH_TEXT">
    <p:spTree>
      <p:nvGrpSpPr>
        <p:cNvPr id="1" name="Shape 141"/>
        <p:cNvGrpSpPr/>
        <p:nvPr/>
      </p:nvGrpSpPr>
      <p:grpSpPr>
        <a:xfrm>
          <a:off x="0" y="0"/>
          <a:ext cx="0" cy="0"/>
          <a:chOff x="0" y="0"/>
          <a:chExt cx="0" cy="0"/>
        </a:xfrm>
      </p:grpSpPr>
      <p:sp>
        <p:nvSpPr>
          <p:cNvPr id="142" name="Google Shape;142;gadd317ae2b_0_154"/>
          <p:cNvSpPr txBox="1">
            <a:spLocks noGrp="1"/>
          </p:cNvSpPr>
          <p:nvPr>
            <p:ph type="title"/>
          </p:nvPr>
        </p:nvSpPr>
        <p:spPr>
          <a:xfrm>
            <a:off x="839788" y="365125"/>
            <a:ext cx="10515600" cy="13257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3" name="Google Shape;143;gadd317ae2b_0_154"/>
          <p:cNvSpPr txBox="1">
            <a:spLocks noGrp="1"/>
          </p:cNvSpPr>
          <p:nvPr>
            <p:ph type="body" idx="1"/>
          </p:nvPr>
        </p:nvSpPr>
        <p:spPr>
          <a:xfrm>
            <a:off x="839788" y="1681163"/>
            <a:ext cx="5157900" cy="823800"/>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44" name="Google Shape;144;gadd317ae2b_0_154"/>
          <p:cNvSpPr txBox="1">
            <a:spLocks noGrp="1"/>
          </p:cNvSpPr>
          <p:nvPr>
            <p:ph type="body" idx="2"/>
          </p:nvPr>
        </p:nvSpPr>
        <p:spPr>
          <a:xfrm>
            <a:off x="839788" y="2505075"/>
            <a:ext cx="5157900" cy="36846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5" name="Google Shape;145;gadd317ae2b_0_154"/>
          <p:cNvSpPr txBox="1">
            <a:spLocks noGrp="1"/>
          </p:cNvSpPr>
          <p:nvPr>
            <p:ph type="body" idx="3"/>
          </p:nvPr>
        </p:nvSpPr>
        <p:spPr>
          <a:xfrm>
            <a:off x="6172200" y="1681163"/>
            <a:ext cx="5183100" cy="823800"/>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46" name="Google Shape;146;gadd317ae2b_0_154"/>
          <p:cNvSpPr txBox="1">
            <a:spLocks noGrp="1"/>
          </p:cNvSpPr>
          <p:nvPr>
            <p:ph type="body" idx="4"/>
          </p:nvPr>
        </p:nvSpPr>
        <p:spPr>
          <a:xfrm>
            <a:off x="6172200" y="2505075"/>
            <a:ext cx="5183100" cy="36846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7" name="Google Shape;147;gadd317ae2b_0_154"/>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8" name="Google Shape;148;gadd317ae2b_0_154"/>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9" name="Google Shape;149;gadd317ae2b_0_154"/>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Content" type="obj">
  <p:cSld name="OBJECT">
    <p:spTree>
      <p:nvGrpSpPr>
        <p:cNvPr id="1" name="Shape 12"/>
        <p:cNvGrpSpPr/>
        <p:nvPr/>
      </p:nvGrpSpPr>
      <p:grpSpPr>
        <a:xfrm>
          <a:off x="0" y="0"/>
          <a:ext cx="0" cy="0"/>
          <a:chOff x="0" y="0"/>
          <a:chExt cx="0" cy="0"/>
        </a:xfrm>
      </p:grpSpPr>
      <p:sp>
        <p:nvSpPr>
          <p:cNvPr id="13" name="Google Shape;13;p31"/>
          <p:cNvSpPr txBox="1">
            <a:spLocks noGrp="1"/>
          </p:cNvSpPr>
          <p:nvPr>
            <p:ph type="title"/>
          </p:nvPr>
        </p:nvSpPr>
        <p:spPr>
          <a:xfrm>
            <a:off x="1523880" y="1122480"/>
            <a:ext cx="9143640" cy="238716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 name="Google Shape;14;p31"/>
          <p:cNvSpPr txBox="1">
            <a:spLocks noGrp="1"/>
          </p:cNvSpPr>
          <p:nvPr>
            <p:ph type="body" idx="1"/>
          </p:nvPr>
        </p:nvSpPr>
        <p:spPr>
          <a:xfrm>
            <a:off x="609480" y="1604520"/>
            <a:ext cx="10972440" cy="397728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Solo el título" type="titleOnly">
  <p:cSld name="TITLE_ONLY">
    <p:spTree>
      <p:nvGrpSpPr>
        <p:cNvPr id="1" name="Shape 150"/>
        <p:cNvGrpSpPr/>
        <p:nvPr/>
      </p:nvGrpSpPr>
      <p:grpSpPr>
        <a:xfrm>
          <a:off x="0" y="0"/>
          <a:ext cx="0" cy="0"/>
          <a:chOff x="0" y="0"/>
          <a:chExt cx="0" cy="0"/>
        </a:xfrm>
      </p:grpSpPr>
      <p:sp>
        <p:nvSpPr>
          <p:cNvPr id="151" name="Google Shape;151;gadd317ae2b_0_163"/>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2" name="Google Shape;152;gadd317ae2b_0_163"/>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3" name="Google Shape;153;gadd317ae2b_0_163"/>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4" name="Google Shape;154;gadd317ae2b_0_163"/>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En blanco" type="blank">
  <p:cSld name="BLANK">
    <p:spTree>
      <p:nvGrpSpPr>
        <p:cNvPr id="1" name="Shape 155"/>
        <p:cNvGrpSpPr/>
        <p:nvPr/>
      </p:nvGrpSpPr>
      <p:grpSpPr>
        <a:xfrm>
          <a:off x="0" y="0"/>
          <a:ext cx="0" cy="0"/>
          <a:chOff x="0" y="0"/>
          <a:chExt cx="0" cy="0"/>
        </a:xfrm>
      </p:grpSpPr>
      <p:sp>
        <p:nvSpPr>
          <p:cNvPr id="156" name="Google Shape;156;gadd317ae2b_0_168"/>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7" name="Google Shape;157;gadd317ae2b_0_168"/>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8" name="Google Shape;158;gadd317ae2b_0_168"/>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ontenido con título" type="objTx">
  <p:cSld name="OBJECT_WITH_CAPTION_TEXT">
    <p:spTree>
      <p:nvGrpSpPr>
        <p:cNvPr id="1" name="Shape 159"/>
        <p:cNvGrpSpPr/>
        <p:nvPr/>
      </p:nvGrpSpPr>
      <p:grpSpPr>
        <a:xfrm>
          <a:off x="0" y="0"/>
          <a:ext cx="0" cy="0"/>
          <a:chOff x="0" y="0"/>
          <a:chExt cx="0" cy="0"/>
        </a:xfrm>
      </p:grpSpPr>
      <p:sp>
        <p:nvSpPr>
          <p:cNvPr id="160" name="Google Shape;160;gadd317ae2b_0_172"/>
          <p:cNvSpPr txBox="1">
            <a:spLocks noGrp="1"/>
          </p:cNvSpPr>
          <p:nvPr>
            <p:ph type="title"/>
          </p:nvPr>
        </p:nvSpPr>
        <p:spPr>
          <a:xfrm>
            <a:off x="839788" y="457200"/>
            <a:ext cx="3932100" cy="16002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1" name="Google Shape;161;gadd317ae2b_0_172"/>
          <p:cNvSpPr txBox="1">
            <a:spLocks noGrp="1"/>
          </p:cNvSpPr>
          <p:nvPr>
            <p:ph type="body" idx="1"/>
          </p:nvPr>
        </p:nvSpPr>
        <p:spPr>
          <a:xfrm>
            <a:off x="5183188" y="987425"/>
            <a:ext cx="6172200" cy="4873500"/>
          </a:xfrm>
          <a:prstGeom prst="rect">
            <a:avLst/>
          </a:prstGeom>
          <a:noFill/>
          <a:ln>
            <a:noFill/>
          </a:ln>
        </p:spPr>
        <p:txBody>
          <a:bodyPr spcFirstLastPara="1" wrap="square" lIns="91425" tIns="45700" rIns="91425" bIns="45700" anchor="t" anchorCtr="0">
            <a:no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162" name="Google Shape;162;gadd317ae2b_0_172"/>
          <p:cNvSpPr txBox="1">
            <a:spLocks noGrp="1"/>
          </p:cNvSpPr>
          <p:nvPr>
            <p:ph type="body" idx="2"/>
          </p:nvPr>
        </p:nvSpPr>
        <p:spPr>
          <a:xfrm>
            <a:off x="839788" y="2057400"/>
            <a:ext cx="3932100" cy="3811500"/>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63" name="Google Shape;163;gadd317ae2b_0_172"/>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4" name="Google Shape;164;gadd317ae2b_0_172"/>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5" name="Google Shape;165;gadd317ae2b_0_172"/>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Imagen con título" type="picTx">
  <p:cSld name="PICTURE_WITH_CAPTION_TEXT">
    <p:spTree>
      <p:nvGrpSpPr>
        <p:cNvPr id="1" name="Shape 166"/>
        <p:cNvGrpSpPr/>
        <p:nvPr/>
      </p:nvGrpSpPr>
      <p:grpSpPr>
        <a:xfrm>
          <a:off x="0" y="0"/>
          <a:ext cx="0" cy="0"/>
          <a:chOff x="0" y="0"/>
          <a:chExt cx="0" cy="0"/>
        </a:xfrm>
      </p:grpSpPr>
      <p:sp>
        <p:nvSpPr>
          <p:cNvPr id="167" name="Google Shape;167;gadd317ae2b_0_179"/>
          <p:cNvSpPr txBox="1">
            <a:spLocks noGrp="1"/>
          </p:cNvSpPr>
          <p:nvPr>
            <p:ph type="title"/>
          </p:nvPr>
        </p:nvSpPr>
        <p:spPr>
          <a:xfrm>
            <a:off x="839788" y="457200"/>
            <a:ext cx="3932100" cy="16002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8" name="Google Shape;168;gadd317ae2b_0_179"/>
          <p:cNvSpPr>
            <a:spLocks noGrp="1"/>
          </p:cNvSpPr>
          <p:nvPr>
            <p:ph type="pic" idx="2"/>
          </p:nvPr>
        </p:nvSpPr>
        <p:spPr>
          <a:xfrm>
            <a:off x="5183188" y="987425"/>
            <a:ext cx="6172200" cy="4873500"/>
          </a:xfrm>
          <a:prstGeom prst="rect">
            <a:avLst/>
          </a:prstGeom>
          <a:noFill/>
          <a:ln>
            <a:noFill/>
          </a:ln>
        </p:spPr>
      </p:sp>
      <p:sp>
        <p:nvSpPr>
          <p:cNvPr id="169" name="Google Shape;169;gadd317ae2b_0_179"/>
          <p:cNvSpPr txBox="1">
            <a:spLocks noGrp="1"/>
          </p:cNvSpPr>
          <p:nvPr>
            <p:ph type="body" idx="1"/>
          </p:nvPr>
        </p:nvSpPr>
        <p:spPr>
          <a:xfrm>
            <a:off x="839788" y="2057400"/>
            <a:ext cx="3932100" cy="3811500"/>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70" name="Google Shape;170;gadd317ae2b_0_179"/>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1" name="Google Shape;171;gadd317ae2b_0_179"/>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2" name="Google Shape;172;gadd317ae2b_0_179"/>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ítulo y texto vertical" type="vertTx">
  <p:cSld name="VERTICAL_TEXT">
    <p:spTree>
      <p:nvGrpSpPr>
        <p:cNvPr id="1" name="Shape 173"/>
        <p:cNvGrpSpPr/>
        <p:nvPr/>
      </p:nvGrpSpPr>
      <p:grpSpPr>
        <a:xfrm>
          <a:off x="0" y="0"/>
          <a:ext cx="0" cy="0"/>
          <a:chOff x="0" y="0"/>
          <a:chExt cx="0" cy="0"/>
        </a:xfrm>
      </p:grpSpPr>
      <p:sp>
        <p:nvSpPr>
          <p:cNvPr id="174" name="Google Shape;174;gadd317ae2b_0_186"/>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5" name="Google Shape;175;gadd317ae2b_0_186"/>
          <p:cNvSpPr txBox="1">
            <a:spLocks noGrp="1"/>
          </p:cNvSpPr>
          <p:nvPr>
            <p:ph type="body" idx="1"/>
          </p:nvPr>
        </p:nvSpPr>
        <p:spPr>
          <a:xfrm rot="5400000">
            <a:off x="3920400" y="-1256575"/>
            <a:ext cx="4351200" cy="105156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6" name="Google Shape;176;gadd317ae2b_0_186"/>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7" name="Google Shape;177;gadd317ae2b_0_186"/>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8" name="Google Shape;178;gadd317ae2b_0_186"/>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ítulo vertical y texto" type="vertTitleAndTx">
  <p:cSld name="VERTICAL_TITLE_AND_VERTICAL_TEXT">
    <p:spTree>
      <p:nvGrpSpPr>
        <p:cNvPr id="1" name="Shape 179"/>
        <p:cNvGrpSpPr/>
        <p:nvPr/>
      </p:nvGrpSpPr>
      <p:grpSpPr>
        <a:xfrm>
          <a:off x="0" y="0"/>
          <a:ext cx="0" cy="0"/>
          <a:chOff x="0" y="0"/>
          <a:chExt cx="0" cy="0"/>
        </a:xfrm>
      </p:grpSpPr>
      <p:sp>
        <p:nvSpPr>
          <p:cNvPr id="180" name="Google Shape;180;gadd317ae2b_0_192"/>
          <p:cNvSpPr txBox="1">
            <a:spLocks noGrp="1"/>
          </p:cNvSpPr>
          <p:nvPr>
            <p:ph type="title"/>
          </p:nvPr>
        </p:nvSpPr>
        <p:spPr>
          <a:xfrm rot="5400000">
            <a:off x="7133400" y="1956625"/>
            <a:ext cx="5811900" cy="26289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1" name="Google Shape;181;gadd317ae2b_0_192"/>
          <p:cNvSpPr txBox="1">
            <a:spLocks noGrp="1"/>
          </p:cNvSpPr>
          <p:nvPr>
            <p:ph type="body" idx="1"/>
          </p:nvPr>
        </p:nvSpPr>
        <p:spPr>
          <a:xfrm rot="5400000">
            <a:off x="1799400" y="-596075"/>
            <a:ext cx="5811900" cy="77343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2" name="Google Shape;182;gadd317ae2b_0_192"/>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3" name="Google Shape;183;gadd317ae2b_0_192"/>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4" name="Google Shape;184;gadd317ae2b_0_192"/>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2 Content" type="twoObj">
  <p:cSld name="TWO_OBJECTS">
    <p:spTree>
      <p:nvGrpSpPr>
        <p:cNvPr id="1" name="Shape 15"/>
        <p:cNvGrpSpPr/>
        <p:nvPr/>
      </p:nvGrpSpPr>
      <p:grpSpPr>
        <a:xfrm>
          <a:off x="0" y="0"/>
          <a:ext cx="0" cy="0"/>
          <a:chOff x="0" y="0"/>
          <a:chExt cx="0" cy="0"/>
        </a:xfrm>
      </p:grpSpPr>
      <p:sp>
        <p:nvSpPr>
          <p:cNvPr id="16" name="Google Shape;16;p32"/>
          <p:cNvSpPr txBox="1">
            <a:spLocks noGrp="1"/>
          </p:cNvSpPr>
          <p:nvPr>
            <p:ph type="title"/>
          </p:nvPr>
        </p:nvSpPr>
        <p:spPr>
          <a:xfrm>
            <a:off x="1523880" y="1122480"/>
            <a:ext cx="9143640" cy="238716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32"/>
          <p:cNvSpPr txBox="1">
            <a:spLocks noGrp="1"/>
          </p:cNvSpPr>
          <p:nvPr>
            <p:ph type="body" idx="1"/>
          </p:nvPr>
        </p:nvSpPr>
        <p:spPr>
          <a:xfrm>
            <a:off x="609480" y="1604520"/>
            <a:ext cx="5354280" cy="397728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18" name="Google Shape;18;p32"/>
          <p:cNvSpPr txBox="1">
            <a:spLocks noGrp="1"/>
          </p:cNvSpPr>
          <p:nvPr>
            <p:ph type="body" idx="2"/>
          </p:nvPr>
        </p:nvSpPr>
        <p:spPr>
          <a:xfrm>
            <a:off x="6231960" y="1604520"/>
            <a:ext cx="5354280" cy="397728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9"/>
        <p:cNvGrpSpPr/>
        <p:nvPr/>
      </p:nvGrpSpPr>
      <p:grpSpPr>
        <a:xfrm>
          <a:off x="0" y="0"/>
          <a:ext cx="0" cy="0"/>
          <a:chOff x="0" y="0"/>
          <a:chExt cx="0" cy="0"/>
        </a:xfrm>
      </p:grpSpPr>
      <p:sp>
        <p:nvSpPr>
          <p:cNvPr id="20" name="Google Shape;20;p33"/>
          <p:cNvSpPr txBox="1">
            <a:spLocks noGrp="1"/>
          </p:cNvSpPr>
          <p:nvPr>
            <p:ph type="title"/>
          </p:nvPr>
        </p:nvSpPr>
        <p:spPr>
          <a:xfrm>
            <a:off x="1523880" y="1122480"/>
            <a:ext cx="9143640" cy="238716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entered Text" type="objOnly">
  <p:cSld name="OBJECT_ONLY">
    <p:spTree>
      <p:nvGrpSpPr>
        <p:cNvPr id="1" name="Shape 21"/>
        <p:cNvGrpSpPr/>
        <p:nvPr/>
      </p:nvGrpSpPr>
      <p:grpSpPr>
        <a:xfrm>
          <a:off x="0" y="0"/>
          <a:ext cx="0" cy="0"/>
          <a:chOff x="0" y="0"/>
          <a:chExt cx="0" cy="0"/>
        </a:xfrm>
      </p:grpSpPr>
      <p:sp>
        <p:nvSpPr>
          <p:cNvPr id="22" name="Google Shape;22;p34"/>
          <p:cNvSpPr txBox="1">
            <a:spLocks noGrp="1"/>
          </p:cNvSpPr>
          <p:nvPr>
            <p:ph type="subTitle" idx="1"/>
          </p:nvPr>
        </p:nvSpPr>
        <p:spPr>
          <a:xfrm>
            <a:off x="1523880" y="1122480"/>
            <a:ext cx="9143640" cy="1106676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2 Content and Content" type="twoObjAndObj">
  <p:cSld name="TWO_OBJECTS_AND_OBJECT">
    <p:spTree>
      <p:nvGrpSpPr>
        <p:cNvPr id="1" name="Shape 23"/>
        <p:cNvGrpSpPr/>
        <p:nvPr/>
      </p:nvGrpSpPr>
      <p:grpSpPr>
        <a:xfrm>
          <a:off x="0" y="0"/>
          <a:ext cx="0" cy="0"/>
          <a:chOff x="0" y="0"/>
          <a:chExt cx="0" cy="0"/>
        </a:xfrm>
      </p:grpSpPr>
      <p:sp>
        <p:nvSpPr>
          <p:cNvPr id="24" name="Google Shape;24;p35"/>
          <p:cNvSpPr txBox="1">
            <a:spLocks noGrp="1"/>
          </p:cNvSpPr>
          <p:nvPr>
            <p:ph type="title"/>
          </p:nvPr>
        </p:nvSpPr>
        <p:spPr>
          <a:xfrm>
            <a:off x="1523880" y="1122480"/>
            <a:ext cx="9143640" cy="238716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35"/>
          <p:cNvSpPr txBox="1">
            <a:spLocks noGrp="1"/>
          </p:cNvSpPr>
          <p:nvPr>
            <p:ph type="body" idx="1"/>
          </p:nvPr>
        </p:nvSpPr>
        <p:spPr>
          <a:xfrm>
            <a:off x="609480" y="1604520"/>
            <a:ext cx="535428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26" name="Google Shape;26;p35"/>
          <p:cNvSpPr txBox="1">
            <a:spLocks noGrp="1"/>
          </p:cNvSpPr>
          <p:nvPr>
            <p:ph type="body" idx="2"/>
          </p:nvPr>
        </p:nvSpPr>
        <p:spPr>
          <a:xfrm>
            <a:off x="6231960" y="1604520"/>
            <a:ext cx="5354280" cy="397728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27" name="Google Shape;27;p35"/>
          <p:cNvSpPr txBox="1">
            <a:spLocks noGrp="1"/>
          </p:cNvSpPr>
          <p:nvPr>
            <p:ph type="body" idx="3"/>
          </p:nvPr>
        </p:nvSpPr>
        <p:spPr>
          <a:xfrm>
            <a:off x="609480" y="3682080"/>
            <a:ext cx="535428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Content and 2 Content" type="objAndTwoObj">
  <p:cSld name="OBJECT_AND_TWO_OBJECTS">
    <p:spTree>
      <p:nvGrpSpPr>
        <p:cNvPr id="1" name="Shape 28"/>
        <p:cNvGrpSpPr/>
        <p:nvPr/>
      </p:nvGrpSpPr>
      <p:grpSpPr>
        <a:xfrm>
          <a:off x="0" y="0"/>
          <a:ext cx="0" cy="0"/>
          <a:chOff x="0" y="0"/>
          <a:chExt cx="0" cy="0"/>
        </a:xfrm>
      </p:grpSpPr>
      <p:sp>
        <p:nvSpPr>
          <p:cNvPr id="29" name="Google Shape;29;p36"/>
          <p:cNvSpPr txBox="1">
            <a:spLocks noGrp="1"/>
          </p:cNvSpPr>
          <p:nvPr>
            <p:ph type="title"/>
          </p:nvPr>
        </p:nvSpPr>
        <p:spPr>
          <a:xfrm>
            <a:off x="1523880" y="1122480"/>
            <a:ext cx="9143640" cy="238716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36"/>
          <p:cNvSpPr txBox="1">
            <a:spLocks noGrp="1"/>
          </p:cNvSpPr>
          <p:nvPr>
            <p:ph type="body" idx="1"/>
          </p:nvPr>
        </p:nvSpPr>
        <p:spPr>
          <a:xfrm>
            <a:off x="609480" y="1604520"/>
            <a:ext cx="5354280" cy="397728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31" name="Google Shape;31;p36"/>
          <p:cNvSpPr txBox="1">
            <a:spLocks noGrp="1"/>
          </p:cNvSpPr>
          <p:nvPr>
            <p:ph type="body" idx="2"/>
          </p:nvPr>
        </p:nvSpPr>
        <p:spPr>
          <a:xfrm>
            <a:off x="6231960" y="1604520"/>
            <a:ext cx="535428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32" name="Google Shape;32;p36"/>
          <p:cNvSpPr txBox="1">
            <a:spLocks noGrp="1"/>
          </p:cNvSpPr>
          <p:nvPr>
            <p:ph type="body" idx="3"/>
          </p:nvPr>
        </p:nvSpPr>
        <p:spPr>
          <a:xfrm>
            <a:off x="6231960" y="3682080"/>
            <a:ext cx="535428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2 Content over Content" type="twoObjOverTx">
  <p:cSld name="TWO_OBJECTS_OVER_TEXT">
    <p:spTree>
      <p:nvGrpSpPr>
        <p:cNvPr id="1" name="Shape 33"/>
        <p:cNvGrpSpPr/>
        <p:nvPr/>
      </p:nvGrpSpPr>
      <p:grpSpPr>
        <a:xfrm>
          <a:off x="0" y="0"/>
          <a:ext cx="0" cy="0"/>
          <a:chOff x="0" y="0"/>
          <a:chExt cx="0" cy="0"/>
        </a:xfrm>
      </p:grpSpPr>
      <p:sp>
        <p:nvSpPr>
          <p:cNvPr id="34" name="Google Shape;34;p37"/>
          <p:cNvSpPr txBox="1">
            <a:spLocks noGrp="1"/>
          </p:cNvSpPr>
          <p:nvPr>
            <p:ph type="title"/>
          </p:nvPr>
        </p:nvSpPr>
        <p:spPr>
          <a:xfrm>
            <a:off x="1523880" y="1122480"/>
            <a:ext cx="9143640" cy="238716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37"/>
          <p:cNvSpPr txBox="1">
            <a:spLocks noGrp="1"/>
          </p:cNvSpPr>
          <p:nvPr>
            <p:ph type="body" idx="1"/>
          </p:nvPr>
        </p:nvSpPr>
        <p:spPr>
          <a:xfrm>
            <a:off x="609480" y="1604520"/>
            <a:ext cx="535428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36" name="Google Shape;36;p37"/>
          <p:cNvSpPr txBox="1">
            <a:spLocks noGrp="1"/>
          </p:cNvSpPr>
          <p:nvPr>
            <p:ph type="body" idx="2"/>
          </p:nvPr>
        </p:nvSpPr>
        <p:spPr>
          <a:xfrm>
            <a:off x="6231960" y="1604520"/>
            <a:ext cx="535428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37" name="Google Shape;37;p37"/>
          <p:cNvSpPr txBox="1">
            <a:spLocks noGrp="1"/>
          </p:cNvSpPr>
          <p:nvPr>
            <p:ph type="body" idx="3"/>
          </p:nvPr>
        </p:nvSpPr>
        <p:spPr>
          <a:xfrm>
            <a:off x="609480" y="3682080"/>
            <a:ext cx="1097244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theme" Target="../theme/theme3.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
        <p:cNvGrpSpPr/>
        <p:nvPr/>
      </p:nvGrpSpPr>
      <p:grpSpPr>
        <a:xfrm>
          <a:off x="0" y="0"/>
          <a:ext cx="0" cy="0"/>
          <a:chOff x="0" y="0"/>
          <a:chExt cx="0" cy="0"/>
        </a:xfrm>
      </p:grpSpPr>
      <p:sp>
        <p:nvSpPr>
          <p:cNvPr id="6" name="Google Shape;6;p15"/>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 name="Google Shape;7;p15"/>
          <p:cNvSpPr txBox="1">
            <a:spLocks noGrp="1"/>
          </p:cNvSpPr>
          <p:nvPr>
            <p:ph type="body" idx="1"/>
          </p:nvPr>
        </p:nvSpPr>
        <p:spPr>
          <a:xfrm>
            <a:off x="609480" y="1604520"/>
            <a:ext cx="10972440" cy="3977280"/>
          </a:xfrm>
          <a:prstGeom prst="rect">
            <a:avLst/>
          </a:prstGeom>
          <a:noFill/>
          <a:ln>
            <a:noFill/>
          </a:ln>
        </p:spPr>
        <p:txBody>
          <a:bodyPr spcFirstLastPara="1" wrap="square" lIns="0" tIns="0" rIns="0" bIns="0" anchor="t" anchorCtr="0">
            <a:normAutofit/>
          </a:bodyPr>
          <a:lstStyle>
            <a:lvl1pPr marL="457200" marR="0" lvl="0"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6"/>
        <p:cNvGrpSpPr/>
        <p:nvPr/>
      </p:nvGrpSpPr>
      <p:grpSpPr>
        <a:xfrm>
          <a:off x="0" y="0"/>
          <a:ext cx="0" cy="0"/>
          <a:chOff x="0" y="0"/>
          <a:chExt cx="0" cy="0"/>
        </a:xfrm>
      </p:grpSpPr>
      <p:sp>
        <p:nvSpPr>
          <p:cNvPr id="57" name="Google Shape;57;p13"/>
          <p:cNvSpPr txBox="1">
            <a:spLocks noGrp="1"/>
          </p:cNvSpPr>
          <p:nvPr>
            <p:ph type="title"/>
          </p:nvPr>
        </p:nvSpPr>
        <p:spPr>
          <a:xfrm>
            <a:off x="1523880" y="1122480"/>
            <a:ext cx="9143640" cy="2387160"/>
          </a:xfrm>
          <a:prstGeom prst="rect">
            <a:avLst/>
          </a:prstGeom>
          <a:noFill/>
          <a:ln>
            <a:noFill/>
          </a:ln>
        </p:spPr>
        <p:txBody>
          <a:bodyPr spcFirstLastPara="1" wrap="square" lIns="91425" tIns="45700" rIns="91425" bIns="45700" anchor="b" anchorCtr="0">
            <a:norm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58" name="Google Shape;58;p13"/>
          <p:cNvSpPr txBox="1">
            <a:spLocks noGrp="1"/>
          </p:cNvSpPr>
          <p:nvPr>
            <p:ph type="dt" idx="10"/>
          </p:nvPr>
        </p:nvSpPr>
        <p:spPr>
          <a:xfrm>
            <a:off x="838080" y="6356520"/>
            <a:ext cx="2742840" cy="36468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59" name="Google Shape;59;p13"/>
          <p:cNvSpPr txBox="1">
            <a:spLocks noGrp="1"/>
          </p:cNvSpPr>
          <p:nvPr>
            <p:ph type="ftr" idx="11"/>
          </p:nvPr>
        </p:nvSpPr>
        <p:spPr>
          <a:xfrm>
            <a:off x="4038480" y="6356520"/>
            <a:ext cx="4114440" cy="36468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60" name="Google Shape;60;p13"/>
          <p:cNvSpPr txBox="1">
            <a:spLocks noGrp="1"/>
          </p:cNvSpPr>
          <p:nvPr>
            <p:ph type="sldNum" idx="12"/>
          </p:nvPr>
        </p:nvSpPr>
        <p:spPr>
          <a:xfrm>
            <a:off x="8610480" y="6356520"/>
            <a:ext cx="2742840" cy="36468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‹Nº›</a:t>
            </a:fld>
            <a:endParaRPr>
              <a:solidFill>
                <a:srgbClr val="000000"/>
              </a:solidFill>
              <a:latin typeface="Times New Roman"/>
              <a:ea typeface="Times New Roman"/>
              <a:cs typeface="Times New Roman"/>
              <a:sym typeface="Times New Roman"/>
            </a:endParaRPr>
          </a:p>
        </p:txBody>
      </p:sp>
      <p:sp>
        <p:nvSpPr>
          <p:cNvPr id="61" name="Google Shape;61;p13"/>
          <p:cNvSpPr txBox="1">
            <a:spLocks noGrp="1"/>
          </p:cNvSpPr>
          <p:nvPr>
            <p:ph type="body" idx="1"/>
          </p:nvPr>
        </p:nvSpPr>
        <p:spPr>
          <a:xfrm>
            <a:off x="609480" y="1604520"/>
            <a:ext cx="10972440" cy="3977280"/>
          </a:xfrm>
          <a:prstGeom prst="rect">
            <a:avLst/>
          </a:prstGeom>
          <a:noFill/>
          <a:ln>
            <a:noFill/>
          </a:ln>
        </p:spPr>
        <p:txBody>
          <a:bodyPr spcFirstLastPara="1" wrap="square" lIns="0" tIns="0" rIns="0" bIns="0" anchor="t" anchorCtr="0">
            <a:normAutofit/>
          </a:bodyPr>
          <a:lstStyle>
            <a:lvl1pPr marL="457200" marR="0" lvl="0"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10"/>
        <p:cNvGrpSpPr/>
        <p:nvPr/>
      </p:nvGrpSpPr>
      <p:grpSpPr>
        <a:xfrm>
          <a:off x="0" y="0"/>
          <a:ext cx="0" cy="0"/>
          <a:chOff x="0" y="0"/>
          <a:chExt cx="0" cy="0"/>
        </a:xfrm>
      </p:grpSpPr>
      <p:sp>
        <p:nvSpPr>
          <p:cNvPr id="111" name="Google Shape;111;gadd317ae2b_0_123"/>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2" name="Google Shape;112;gadd317ae2b_0_123"/>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13" name="Google Shape;113;gadd317ae2b_0_123"/>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14" name="Google Shape;114;gadd317ae2b_0_123"/>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15" name="Google Shape;115;gadd317ae2b_0_123"/>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‹Nº›</a:t>
            </a:fld>
            <a:endParaRPr/>
          </a:p>
        </p:txBody>
      </p:sp>
    </p:spTree>
  </p:cSld>
  <p:clrMap bg1="lt1" tx1="dk1" bg2="dk2" tx2="lt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3.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6.jpg"/><Relationship Id="rId5" Type="http://schemas.openxmlformats.org/officeDocument/2006/relationships/image" Target="../media/image5.png"/><Relationship Id="rId4" Type="http://schemas.openxmlformats.org/officeDocument/2006/relationships/image" Target="../media/image4.jp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pic>
        <p:nvPicPr>
          <p:cNvPr id="189" name="Google Shape;189;p1"/>
          <p:cNvPicPr preferRelativeResize="0"/>
          <p:nvPr/>
        </p:nvPicPr>
        <p:blipFill rotWithShape="1">
          <a:blip r:embed="rId3">
            <a:alphaModFix/>
          </a:blip>
          <a:srcRect/>
          <a:stretch/>
        </p:blipFill>
        <p:spPr>
          <a:xfrm>
            <a:off x="0" y="0"/>
            <a:ext cx="10301989" cy="6881400"/>
          </a:xfrm>
          <a:prstGeom prst="rect">
            <a:avLst/>
          </a:prstGeom>
          <a:noFill/>
          <a:ln>
            <a:noFill/>
          </a:ln>
        </p:spPr>
      </p:pic>
      <p:sp>
        <p:nvSpPr>
          <p:cNvPr id="190" name="Google Shape;190;p1"/>
          <p:cNvSpPr/>
          <p:nvPr/>
        </p:nvSpPr>
        <p:spPr>
          <a:xfrm>
            <a:off x="1611000" y="-23760"/>
            <a:ext cx="10580400" cy="6881400"/>
          </a:xfrm>
          <a:prstGeom prst="rect">
            <a:avLst/>
          </a:prstGeom>
          <a:gradFill>
            <a:gsLst>
              <a:gs pos="0">
                <a:srgbClr val="FFFFFF"/>
              </a:gs>
              <a:gs pos="49000">
                <a:srgbClr val="FFFFFF"/>
              </a:gs>
              <a:gs pos="100000">
                <a:srgbClr val="FFFFFF">
                  <a:alpha val="0"/>
                </a:srgbClr>
              </a:gs>
            </a:gsLst>
            <a:lin ang="108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91" name="Google Shape;191;p1"/>
          <p:cNvPicPr preferRelativeResize="0"/>
          <p:nvPr/>
        </p:nvPicPr>
        <p:blipFill rotWithShape="1">
          <a:blip r:embed="rId4">
            <a:alphaModFix/>
          </a:blip>
          <a:srcRect t="78334"/>
          <a:stretch/>
        </p:blipFill>
        <p:spPr>
          <a:xfrm>
            <a:off x="14760" y="5390280"/>
            <a:ext cx="12192840" cy="1483200"/>
          </a:xfrm>
          <a:prstGeom prst="rect">
            <a:avLst/>
          </a:prstGeom>
          <a:noFill/>
          <a:ln>
            <a:noFill/>
          </a:ln>
        </p:spPr>
      </p:pic>
      <p:sp>
        <p:nvSpPr>
          <p:cNvPr id="192" name="Google Shape;192;p1"/>
          <p:cNvSpPr txBox="1"/>
          <p:nvPr/>
        </p:nvSpPr>
        <p:spPr>
          <a:xfrm>
            <a:off x="5556600" y="2250000"/>
            <a:ext cx="6145920" cy="1633680"/>
          </a:xfrm>
          <a:prstGeom prst="rect">
            <a:avLst/>
          </a:prstGeom>
          <a:noFill/>
          <a:ln>
            <a:noFill/>
          </a:ln>
        </p:spPr>
        <p:txBody>
          <a:bodyPr spcFirstLastPara="1" wrap="square" lIns="91425" tIns="45700" rIns="91425" bIns="45700" anchor="b" anchorCtr="0">
            <a:noAutofit/>
          </a:bodyPr>
          <a:lstStyle/>
          <a:p>
            <a:pPr marL="0" marR="0" lvl="0" indent="457200" algn="r" rtl="0">
              <a:lnSpc>
                <a:spcPct val="90000"/>
              </a:lnSpc>
              <a:spcBef>
                <a:spcPts val="0"/>
              </a:spcBef>
              <a:spcAft>
                <a:spcPts val="0"/>
              </a:spcAft>
              <a:buClr>
                <a:srgbClr val="000000"/>
              </a:buClr>
              <a:buSzPts val="3600"/>
              <a:buFont typeface="Arial"/>
              <a:buNone/>
            </a:pPr>
            <a:r>
              <a:rPr lang="en-US" sz="3800" b="0" i="0" u="none" strike="noStrike" cap="none">
                <a:solidFill>
                  <a:srgbClr val="000000"/>
                </a:solidFill>
                <a:latin typeface="Arial"/>
                <a:ea typeface="Arial"/>
                <a:cs typeface="Arial"/>
                <a:sym typeface="Arial"/>
              </a:rPr>
              <a:t>THE SAME TITLE THAT YOU USED IN THE TECHNICAL REPORT GOES HERE</a:t>
            </a:r>
            <a:endParaRPr sz="3800" b="0" i="0" u="none" strike="noStrike" cap="none">
              <a:solidFill>
                <a:srgbClr val="000000"/>
              </a:solidFill>
              <a:latin typeface="Arial"/>
              <a:ea typeface="Arial"/>
              <a:cs typeface="Arial"/>
              <a:sym typeface="Arial"/>
            </a:endParaRPr>
          </a:p>
        </p:txBody>
      </p:sp>
      <p:sp>
        <p:nvSpPr>
          <p:cNvPr id="193" name="Google Shape;193;p1"/>
          <p:cNvSpPr/>
          <p:nvPr/>
        </p:nvSpPr>
        <p:spPr>
          <a:xfrm>
            <a:off x="8108760" y="533400"/>
            <a:ext cx="2114700" cy="516000"/>
          </a:xfrm>
          <a:prstGeom prst="rect">
            <a:avLst/>
          </a:prstGeom>
          <a:noFill/>
          <a:ln>
            <a:noFill/>
          </a:ln>
        </p:spPr>
        <p:txBody>
          <a:bodyPr spcFirstLastPara="1" wrap="square" lIns="90000" tIns="45000" rIns="90000" bIns="450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Use the same title as in the report</a:t>
            </a:r>
            <a:endParaRPr sz="1400" b="0" i="0" u="none" strike="noStrike" cap="none">
              <a:solidFill>
                <a:schemeClr val="accent2"/>
              </a:solidFill>
              <a:latin typeface="Arial"/>
              <a:ea typeface="Arial"/>
              <a:cs typeface="Arial"/>
              <a:sym typeface="Arial"/>
            </a:endParaRPr>
          </a:p>
        </p:txBody>
      </p:sp>
      <p:sp>
        <p:nvSpPr>
          <p:cNvPr id="194" name="Google Shape;194;p1"/>
          <p:cNvSpPr/>
          <p:nvPr/>
        </p:nvSpPr>
        <p:spPr>
          <a:xfrm rot="10800000" flipH="1">
            <a:off x="7341950" y="865535"/>
            <a:ext cx="800658" cy="763830"/>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sp>
        <p:nvSpPr>
          <p:cNvPr id="195" name="Google Shape;195;p1"/>
          <p:cNvSpPr/>
          <p:nvPr/>
        </p:nvSpPr>
        <p:spPr>
          <a:xfrm rot="10800000" flipH="1">
            <a:off x="4292075" y="947310"/>
            <a:ext cx="800658" cy="763830"/>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sp>
        <p:nvSpPr>
          <p:cNvPr id="196" name="Google Shape;196;p1"/>
          <p:cNvSpPr/>
          <p:nvPr/>
        </p:nvSpPr>
        <p:spPr>
          <a:xfrm>
            <a:off x="4703260" y="500875"/>
            <a:ext cx="2114700" cy="516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You </a:t>
            </a:r>
            <a:r>
              <a:rPr lang="en-US" i="1">
                <a:solidFill>
                  <a:schemeClr val="accent2"/>
                </a:solidFill>
              </a:rPr>
              <a:t>can</a:t>
            </a:r>
            <a:r>
              <a:rPr lang="en-US" sz="1400" b="0" i="1" u="none" strike="noStrike" cap="none">
                <a:solidFill>
                  <a:schemeClr val="accent2"/>
                </a:solidFill>
                <a:latin typeface="Arial"/>
                <a:ea typeface="Arial"/>
                <a:cs typeface="Arial"/>
                <a:sym typeface="Arial"/>
              </a:rPr>
              <a:t> change this picture</a:t>
            </a:r>
            <a:endParaRPr sz="1400" b="0" i="0" u="none" strike="noStrike" cap="none">
              <a:solidFill>
                <a:schemeClr val="accent2"/>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21"/>
        <p:cNvGrpSpPr/>
        <p:nvPr/>
      </p:nvGrpSpPr>
      <p:grpSpPr>
        <a:xfrm>
          <a:off x="0" y="0"/>
          <a:ext cx="0" cy="0"/>
          <a:chOff x="0" y="0"/>
          <a:chExt cx="0" cy="0"/>
        </a:xfrm>
      </p:grpSpPr>
      <p:pic>
        <p:nvPicPr>
          <p:cNvPr id="422" name="Google Shape;422;g13694941206_0_38"/>
          <p:cNvPicPr preferRelativeResize="0"/>
          <p:nvPr/>
        </p:nvPicPr>
        <p:blipFill rotWithShape="1">
          <a:blip r:embed="rId3">
            <a:alphaModFix/>
          </a:blip>
          <a:srcRect/>
          <a:stretch/>
        </p:blipFill>
        <p:spPr>
          <a:xfrm>
            <a:off x="-2880" y="0"/>
            <a:ext cx="12196075" cy="6855842"/>
          </a:xfrm>
          <a:prstGeom prst="rect">
            <a:avLst/>
          </a:prstGeom>
          <a:noFill/>
          <a:ln>
            <a:noFill/>
          </a:ln>
        </p:spPr>
      </p:pic>
      <p:sp>
        <p:nvSpPr>
          <p:cNvPr id="423" name="Google Shape;423;g13694941206_0_38"/>
          <p:cNvSpPr/>
          <p:nvPr/>
        </p:nvSpPr>
        <p:spPr>
          <a:xfrm>
            <a:off x="265329" y="376925"/>
            <a:ext cx="5883300" cy="42480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a:solidFill>
                  <a:srgbClr val="FFFFFF"/>
                </a:solidFill>
                <a:latin typeface="Arial"/>
                <a:ea typeface="Arial"/>
                <a:cs typeface="Arial"/>
                <a:sym typeface="Arial"/>
              </a:rPr>
              <a:t>Visual comparison of the three paths</a:t>
            </a:r>
            <a:endParaRPr sz="2200" b="0" i="0" u="none" strike="noStrike" cap="none">
              <a:solidFill>
                <a:srgbClr val="000000"/>
              </a:solidFill>
              <a:latin typeface="Arial"/>
              <a:ea typeface="Arial"/>
              <a:cs typeface="Arial"/>
              <a:sym typeface="Arial"/>
            </a:endParaRPr>
          </a:p>
        </p:txBody>
      </p:sp>
      <p:sp>
        <p:nvSpPr>
          <p:cNvPr id="424" name="Google Shape;424;g13694941206_0_38"/>
          <p:cNvSpPr/>
          <p:nvPr/>
        </p:nvSpPr>
        <p:spPr>
          <a:xfrm rot="10800000" flipH="1">
            <a:off x="3356267" y="269947"/>
            <a:ext cx="1300860" cy="61992"/>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sp>
        <p:nvSpPr>
          <p:cNvPr id="425" name="Google Shape;425;g13694941206_0_38"/>
          <p:cNvSpPr/>
          <p:nvPr/>
        </p:nvSpPr>
        <p:spPr>
          <a:xfrm>
            <a:off x="4606280" y="70200"/>
            <a:ext cx="2402700" cy="3027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Keep this title</a:t>
            </a:r>
            <a:endParaRPr sz="1400" b="0" i="0" u="none" strike="noStrike" cap="none">
              <a:solidFill>
                <a:schemeClr val="accent2"/>
              </a:solidFill>
              <a:latin typeface="Arial"/>
              <a:ea typeface="Arial"/>
              <a:cs typeface="Arial"/>
              <a:sym typeface="Arial"/>
            </a:endParaRPr>
          </a:p>
        </p:txBody>
      </p:sp>
      <p:sp>
        <p:nvSpPr>
          <p:cNvPr id="426" name="Google Shape;426;g13694941206_0_38"/>
          <p:cNvSpPr/>
          <p:nvPr/>
        </p:nvSpPr>
        <p:spPr>
          <a:xfrm>
            <a:off x="8229600" y="124200"/>
            <a:ext cx="2114700" cy="516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Complete this slide</a:t>
            </a:r>
            <a:endParaRPr sz="1400" b="0" i="0" u="none" strike="noStrike" cap="none">
              <a:solidFill>
                <a:schemeClr val="accent2"/>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For the third installment</a:t>
            </a:r>
            <a:endParaRPr sz="1400" b="0" i="0" u="none" strike="noStrike" cap="none">
              <a:solidFill>
                <a:schemeClr val="accent2"/>
              </a:solidFill>
              <a:latin typeface="Arial"/>
              <a:ea typeface="Arial"/>
              <a:cs typeface="Arial"/>
              <a:sym typeface="Arial"/>
            </a:endParaRPr>
          </a:p>
        </p:txBody>
      </p:sp>
      <p:sp>
        <p:nvSpPr>
          <p:cNvPr id="427" name="Google Shape;427;g13694941206_0_38"/>
          <p:cNvSpPr/>
          <p:nvPr/>
        </p:nvSpPr>
        <p:spPr>
          <a:xfrm>
            <a:off x="265315" y="6114570"/>
            <a:ext cx="2114700" cy="516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Do NOT use red on the slides.</a:t>
            </a:r>
            <a:endParaRPr sz="1400" b="0" i="0" u="none" strike="noStrike" cap="none">
              <a:solidFill>
                <a:schemeClr val="accent2"/>
              </a:solidFill>
              <a:latin typeface="Arial"/>
              <a:ea typeface="Arial"/>
              <a:cs typeface="Arial"/>
              <a:sym typeface="Arial"/>
            </a:endParaRPr>
          </a:p>
        </p:txBody>
      </p:sp>
      <p:sp>
        <p:nvSpPr>
          <p:cNvPr id="428" name="Google Shape;428;g13694941206_0_38"/>
          <p:cNvSpPr txBox="1"/>
          <p:nvPr/>
        </p:nvSpPr>
        <p:spPr>
          <a:xfrm>
            <a:off x="6707225" y="6014975"/>
            <a:ext cx="3000000" cy="6156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The font size must be at least 22 points.</a:t>
            </a:r>
            <a:endParaRPr sz="1400" b="1" i="0" u="none" strike="noStrike" cap="none">
              <a:solidFill>
                <a:schemeClr val="accent2"/>
              </a:solidFill>
              <a:latin typeface="Arial"/>
              <a:ea typeface="Arial"/>
              <a:cs typeface="Arial"/>
              <a:sym typeface="Arial"/>
            </a:endParaRPr>
          </a:p>
        </p:txBody>
      </p:sp>
      <p:pic>
        <p:nvPicPr>
          <p:cNvPr id="429" name="Google Shape;429;g13694941206_0_38"/>
          <p:cNvPicPr preferRelativeResize="0"/>
          <p:nvPr/>
        </p:nvPicPr>
        <p:blipFill rotWithShape="1">
          <a:blip r:embed="rId4">
            <a:alphaModFix/>
          </a:blip>
          <a:srcRect/>
          <a:stretch/>
        </p:blipFill>
        <p:spPr>
          <a:xfrm>
            <a:off x="1331475" y="917335"/>
            <a:ext cx="9529050" cy="4820525"/>
          </a:xfrm>
          <a:prstGeom prst="rect">
            <a:avLst/>
          </a:prstGeom>
          <a:noFill/>
          <a:ln>
            <a:noFill/>
          </a:ln>
        </p:spPr>
      </p:pic>
      <p:sp>
        <p:nvSpPr>
          <p:cNvPr id="430" name="Google Shape;430;g13694941206_0_38"/>
          <p:cNvSpPr/>
          <p:nvPr/>
        </p:nvSpPr>
        <p:spPr>
          <a:xfrm>
            <a:off x="0" y="1659575"/>
            <a:ext cx="1300800" cy="32106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Use a library to draw the map and plot the three roads between Eafit and Universidad Nacional. For example, use geopandas, pydeck or google maps.</a:t>
            </a:r>
            <a:endParaRPr sz="1400" b="0" i="0" u="none" strike="noStrike" cap="none">
              <a:solidFill>
                <a:schemeClr val="accent2"/>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pic>
        <p:nvPicPr>
          <p:cNvPr id="435" name="Google Shape;435;g1066244c191_0_1"/>
          <p:cNvPicPr preferRelativeResize="0"/>
          <p:nvPr/>
        </p:nvPicPr>
        <p:blipFill rotWithShape="1">
          <a:blip r:embed="rId3">
            <a:alphaModFix/>
          </a:blip>
          <a:srcRect/>
          <a:stretch/>
        </p:blipFill>
        <p:spPr>
          <a:xfrm>
            <a:off x="-2580" y="0"/>
            <a:ext cx="12197163" cy="6856922"/>
          </a:xfrm>
          <a:prstGeom prst="rect">
            <a:avLst/>
          </a:prstGeom>
          <a:noFill/>
          <a:ln>
            <a:noFill/>
          </a:ln>
        </p:spPr>
      </p:pic>
      <p:sp>
        <p:nvSpPr>
          <p:cNvPr id="436" name="Google Shape;436;g1066244c191_0_1"/>
          <p:cNvSpPr/>
          <p:nvPr/>
        </p:nvSpPr>
        <p:spPr>
          <a:xfrm>
            <a:off x="265327" y="376925"/>
            <a:ext cx="4945800" cy="42540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a:solidFill>
                  <a:srgbClr val="FFFFFF"/>
                </a:solidFill>
                <a:latin typeface="Arial"/>
                <a:ea typeface="Arial"/>
                <a:cs typeface="Arial"/>
                <a:sym typeface="Arial"/>
              </a:rPr>
              <a:t>Future work directions</a:t>
            </a:r>
            <a:endParaRPr sz="2200" b="0" i="0" u="none" strike="noStrike" cap="none">
              <a:solidFill>
                <a:srgbClr val="000000"/>
              </a:solidFill>
              <a:latin typeface="Arial"/>
              <a:ea typeface="Arial"/>
              <a:cs typeface="Arial"/>
              <a:sym typeface="Arial"/>
            </a:endParaRPr>
          </a:p>
        </p:txBody>
      </p:sp>
      <p:sp>
        <p:nvSpPr>
          <p:cNvPr id="437" name="Google Shape;437;g1066244c191_0_1"/>
          <p:cNvSpPr/>
          <p:nvPr/>
        </p:nvSpPr>
        <p:spPr>
          <a:xfrm>
            <a:off x="859448" y="1291400"/>
            <a:ext cx="1993200" cy="4230000"/>
          </a:xfrm>
          <a:prstGeom prst="roundRect">
            <a:avLst>
              <a:gd name="adj" fmla="val 0"/>
            </a:avLst>
          </a:prstGeom>
          <a:solidFill>
            <a:srgbClr val="D9D9D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8" name="Google Shape;438;g1066244c191_0_1"/>
          <p:cNvSpPr/>
          <p:nvPr/>
        </p:nvSpPr>
        <p:spPr>
          <a:xfrm>
            <a:off x="9488921" y="1291400"/>
            <a:ext cx="1993200" cy="4230000"/>
          </a:xfrm>
          <a:prstGeom prst="roundRect">
            <a:avLst>
              <a:gd name="adj" fmla="val 0"/>
            </a:avLst>
          </a:prstGeom>
          <a:solidFill>
            <a:srgbClr val="D9D9D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9" name="Google Shape;439;g1066244c191_0_1"/>
          <p:cNvSpPr/>
          <p:nvPr/>
        </p:nvSpPr>
        <p:spPr>
          <a:xfrm>
            <a:off x="3812548" y="1291400"/>
            <a:ext cx="1993200" cy="4230000"/>
          </a:xfrm>
          <a:prstGeom prst="roundRect">
            <a:avLst>
              <a:gd name="adj" fmla="val 0"/>
            </a:avLst>
          </a:prstGeom>
          <a:solidFill>
            <a:srgbClr val="D9D9D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0" name="Google Shape;440;g1066244c191_0_1"/>
          <p:cNvSpPr/>
          <p:nvPr/>
        </p:nvSpPr>
        <p:spPr>
          <a:xfrm>
            <a:off x="6632743" y="1286300"/>
            <a:ext cx="1993200" cy="4230000"/>
          </a:xfrm>
          <a:prstGeom prst="roundRect">
            <a:avLst>
              <a:gd name="adj" fmla="val 0"/>
            </a:avLst>
          </a:prstGeom>
          <a:solidFill>
            <a:srgbClr val="D9D9D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1" name="Google Shape;441;g1066244c191_0_1"/>
          <p:cNvSpPr/>
          <p:nvPr/>
        </p:nvSpPr>
        <p:spPr>
          <a:xfrm>
            <a:off x="9488720" y="1291400"/>
            <a:ext cx="1809900" cy="587400"/>
          </a:xfrm>
          <a:prstGeom prst="homePlate">
            <a:avLst>
              <a:gd name="adj" fmla="val 40073"/>
            </a:avLst>
          </a:prstGeom>
          <a:solidFill>
            <a:srgbClr val="00AAB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2" name="Google Shape;442;g1066244c191_0_1"/>
          <p:cNvSpPr/>
          <p:nvPr/>
        </p:nvSpPr>
        <p:spPr>
          <a:xfrm>
            <a:off x="6630898" y="1286300"/>
            <a:ext cx="1809900" cy="587400"/>
          </a:xfrm>
          <a:prstGeom prst="homePlate">
            <a:avLst>
              <a:gd name="adj" fmla="val 40073"/>
            </a:avLst>
          </a:prstGeom>
          <a:solidFill>
            <a:srgbClr val="48AC7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3" name="Google Shape;443;g1066244c191_0_1"/>
          <p:cNvSpPr/>
          <p:nvPr/>
        </p:nvSpPr>
        <p:spPr>
          <a:xfrm>
            <a:off x="3811772" y="1291400"/>
            <a:ext cx="1809900" cy="587400"/>
          </a:xfrm>
          <a:prstGeom prst="homePlate">
            <a:avLst>
              <a:gd name="adj" fmla="val 40073"/>
            </a:avLst>
          </a:prstGeom>
          <a:solidFill>
            <a:srgbClr val="00AAB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4" name="Google Shape;444;g1066244c191_0_1"/>
          <p:cNvSpPr/>
          <p:nvPr/>
        </p:nvSpPr>
        <p:spPr>
          <a:xfrm>
            <a:off x="859046" y="1291400"/>
            <a:ext cx="1809900" cy="587400"/>
          </a:xfrm>
          <a:prstGeom prst="homePlate">
            <a:avLst>
              <a:gd name="adj" fmla="val 40073"/>
            </a:avLst>
          </a:prstGeom>
          <a:solidFill>
            <a:srgbClr val="48AC7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5" name="Google Shape;445;g1066244c191_0_1"/>
          <p:cNvSpPr/>
          <p:nvPr/>
        </p:nvSpPr>
        <p:spPr>
          <a:xfrm>
            <a:off x="6649700" y="1328675"/>
            <a:ext cx="1809900" cy="42540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a:solidFill>
                  <a:schemeClr val="lt1"/>
                </a:solidFill>
                <a:latin typeface="Fira Sans Extra Condensed"/>
                <a:ea typeface="Fira Sans Extra Condensed"/>
                <a:cs typeface="Fira Sans Extra Condensed"/>
                <a:sym typeface="Fira Sans Extra Condensed"/>
              </a:rPr>
              <a:t>Statistics 2</a:t>
            </a:r>
            <a:endParaRPr sz="2200" b="1" i="0" u="none" strike="noStrike" cap="none">
              <a:solidFill>
                <a:schemeClr val="lt1"/>
              </a:solidFill>
              <a:latin typeface="Fira Sans Extra Condensed"/>
              <a:ea typeface="Fira Sans Extra Condensed"/>
              <a:cs typeface="Fira Sans Extra Condensed"/>
              <a:sym typeface="Fira Sans Extra Condensed"/>
            </a:endParaRPr>
          </a:p>
        </p:txBody>
      </p:sp>
      <p:sp>
        <p:nvSpPr>
          <p:cNvPr id="446" name="Google Shape;446;g1066244c191_0_1"/>
          <p:cNvSpPr/>
          <p:nvPr/>
        </p:nvSpPr>
        <p:spPr>
          <a:xfrm>
            <a:off x="3802800" y="1379275"/>
            <a:ext cx="1809900" cy="42540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a:solidFill>
                  <a:schemeClr val="lt1"/>
                </a:solidFill>
                <a:latin typeface="Fira Sans Extra Condensed"/>
                <a:ea typeface="Fira Sans Extra Condensed"/>
                <a:cs typeface="Fira Sans Extra Condensed"/>
                <a:sym typeface="Fira Sans Extra Condensed"/>
              </a:rPr>
              <a:t>Optimization 1</a:t>
            </a:r>
            <a:endParaRPr sz="2200" b="1" i="0" u="none" strike="noStrike" cap="none">
              <a:solidFill>
                <a:schemeClr val="lt1"/>
              </a:solidFill>
              <a:latin typeface="Fira Sans Extra Condensed"/>
              <a:ea typeface="Fira Sans Extra Condensed"/>
              <a:cs typeface="Fira Sans Extra Condensed"/>
              <a:sym typeface="Fira Sans Extra Condensed"/>
            </a:endParaRPr>
          </a:p>
        </p:txBody>
      </p:sp>
      <p:sp>
        <p:nvSpPr>
          <p:cNvPr id="447" name="Google Shape;447;g1066244c191_0_1"/>
          <p:cNvSpPr/>
          <p:nvPr/>
        </p:nvSpPr>
        <p:spPr>
          <a:xfrm>
            <a:off x="810150" y="1333775"/>
            <a:ext cx="1582800" cy="42540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a:solidFill>
                  <a:schemeClr val="lt1"/>
                </a:solidFill>
                <a:latin typeface="Fira Sans Extra Condensed"/>
                <a:ea typeface="Fira Sans Extra Condensed"/>
                <a:cs typeface="Fira Sans Extra Condensed"/>
                <a:sym typeface="Fira Sans Extra Condensed"/>
              </a:rPr>
              <a:t>Probability</a:t>
            </a:r>
            <a:endParaRPr sz="2200" b="1" i="0" u="none" strike="noStrike" cap="none">
              <a:solidFill>
                <a:schemeClr val="lt1"/>
              </a:solidFill>
              <a:latin typeface="Fira Sans Extra Condensed"/>
              <a:ea typeface="Fira Sans Extra Condensed"/>
              <a:cs typeface="Fira Sans Extra Condensed"/>
              <a:sym typeface="Fira Sans Extra Condensed"/>
            </a:endParaRPr>
          </a:p>
        </p:txBody>
      </p:sp>
      <p:sp>
        <p:nvSpPr>
          <p:cNvPr id="448" name="Google Shape;448;g1066244c191_0_1"/>
          <p:cNvSpPr/>
          <p:nvPr/>
        </p:nvSpPr>
        <p:spPr>
          <a:xfrm>
            <a:off x="9495625" y="1333775"/>
            <a:ext cx="1643700" cy="42540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a:solidFill>
                  <a:schemeClr val="lt1"/>
                </a:solidFill>
                <a:latin typeface="Fira Sans Extra Condensed"/>
                <a:ea typeface="Fira Sans Extra Condensed"/>
                <a:cs typeface="Fira Sans Extra Condensed"/>
                <a:sym typeface="Fira Sans Extra Condensed"/>
              </a:rPr>
              <a:t>M &amp; S 4</a:t>
            </a:r>
            <a:endParaRPr sz="2200" b="1" i="0" u="none" strike="noStrike" cap="none">
              <a:solidFill>
                <a:schemeClr val="lt1"/>
              </a:solidFill>
              <a:latin typeface="Fira Sans Extra Condensed"/>
              <a:ea typeface="Fira Sans Extra Condensed"/>
              <a:cs typeface="Fira Sans Extra Condensed"/>
              <a:sym typeface="Fira Sans Extra Condensed"/>
            </a:endParaRPr>
          </a:p>
        </p:txBody>
      </p:sp>
      <p:grpSp>
        <p:nvGrpSpPr>
          <p:cNvPr id="449" name="Google Shape;449;g1066244c191_0_1"/>
          <p:cNvGrpSpPr/>
          <p:nvPr/>
        </p:nvGrpSpPr>
        <p:grpSpPr>
          <a:xfrm>
            <a:off x="7016850" y="2306088"/>
            <a:ext cx="1088700" cy="830400"/>
            <a:chOff x="368350" y="2234988"/>
            <a:chExt cx="1088700" cy="830400"/>
          </a:xfrm>
        </p:grpSpPr>
        <p:sp>
          <p:nvSpPr>
            <p:cNvPr id="450" name="Google Shape;450;g1066244c191_0_1"/>
            <p:cNvSpPr/>
            <p:nvPr/>
          </p:nvSpPr>
          <p:spPr>
            <a:xfrm>
              <a:off x="368350" y="2234988"/>
              <a:ext cx="1088700" cy="830400"/>
            </a:xfrm>
            <a:prstGeom prst="rect">
              <a:avLst/>
            </a:prstGeom>
            <a:solidFill>
              <a:srgbClr val="666666"/>
            </a:solidFill>
            <a:ln>
              <a:noFill/>
            </a:ln>
            <a:effectLst>
              <a:outerShdw blurRad="85725" dist="57150" dir="7080000" algn="bl" rotWithShape="0">
                <a:srgbClr val="000000">
                  <a:alpha val="14117"/>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400" b="1" i="0" u="none" strike="noStrike" cap="none">
                  <a:solidFill>
                    <a:srgbClr val="FFFFFF"/>
                  </a:solidFill>
                  <a:latin typeface="Fira Sans Extra Condensed"/>
                  <a:ea typeface="Fira Sans Extra Condensed"/>
                  <a:cs typeface="Fira Sans Extra Condensed"/>
                  <a:sym typeface="Fira Sans Extra Condensed"/>
                </a:rPr>
                <a:t>MV risk estimates</a:t>
              </a:r>
              <a:endParaRPr sz="1400" b="1" i="0" u="none" strike="noStrike" cap="none">
                <a:solidFill>
                  <a:srgbClr val="FFFFFF"/>
                </a:solidFill>
                <a:latin typeface="Fira Sans Extra Condensed"/>
                <a:ea typeface="Fira Sans Extra Condensed"/>
                <a:cs typeface="Fira Sans Extra Condensed"/>
                <a:sym typeface="Fira Sans Extra Condensed"/>
              </a:endParaRPr>
            </a:p>
          </p:txBody>
        </p:sp>
        <p:sp>
          <p:nvSpPr>
            <p:cNvPr id="451" name="Google Shape;451;g1066244c191_0_1"/>
            <p:cNvSpPr/>
            <p:nvPr/>
          </p:nvSpPr>
          <p:spPr>
            <a:xfrm rot="-5400000">
              <a:off x="445094" y="22949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Fira Sans Extra Condensed"/>
                <a:ea typeface="Fira Sans Extra Condensed"/>
                <a:cs typeface="Fira Sans Extra Condensed"/>
                <a:sym typeface="Fira Sans Extra Condensed"/>
              </a:endParaRPr>
            </a:p>
          </p:txBody>
        </p:sp>
        <p:sp>
          <p:nvSpPr>
            <p:cNvPr id="452" name="Google Shape;452;g1066244c191_0_1"/>
            <p:cNvSpPr/>
            <p:nvPr/>
          </p:nvSpPr>
          <p:spPr>
            <a:xfrm rot="-5400000">
              <a:off x="621837" y="22949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Fira Sans Extra Condensed"/>
                <a:ea typeface="Fira Sans Extra Condensed"/>
                <a:cs typeface="Fira Sans Extra Condensed"/>
                <a:sym typeface="Fira Sans Extra Condensed"/>
              </a:endParaRPr>
            </a:p>
          </p:txBody>
        </p:sp>
        <p:sp>
          <p:nvSpPr>
            <p:cNvPr id="453" name="Google Shape;453;g1066244c191_0_1"/>
            <p:cNvSpPr/>
            <p:nvPr/>
          </p:nvSpPr>
          <p:spPr>
            <a:xfrm rot="-5400000">
              <a:off x="798579" y="22949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Fira Sans Extra Condensed"/>
                <a:ea typeface="Fira Sans Extra Condensed"/>
                <a:cs typeface="Fira Sans Extra Condensed"/>
                <a:sym typeface="Fira Sans Extra Condensed"/>
              </a:endParaRPr>
            </a:p>
          </p:txBody>
        </p:sp>
        <p:sp>
          <p:nvSpPr>
            <p:cNvPr id="454" name="Google Shape;454;g1066244c191_0_1"/>
            <p:cNvSpPr/>
            <p:nvPr/>
          </p:nvSpPr>
          <p:spPr>
            <a:xfrm rot="-5400000">
              <a:off x="975322" y="22949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Fira Sans Extra Condensed"/>
                <a:ea typeface="Fira Sans Extra Condensed"/>
                <a:cs typeface="Fira Sans Extra Condensed"/>
                <a:sym typeface="Fira Sans Extra Condensed"/>
              </a:endParaRPr>
            </a:p>
          </p:txBody>
        </p:sp>
        <p:sp>
          <p:nvSpPr>
            <p:cNvPr id="455" name="Google Shape;455;g1066244c191_0_1"/>
            <p:cNvSpPr/>
            <p:nvPr/>
          </p:nvSpPr>
          <p:spPr>
            <a:xfrm rot="-5400000">
              <a:off x="1152084" y="22949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Fira Sans Extra Condensed"/>
                <a:ea typeface="Fira Sans Extra Condensed"/>
                <a:cs typeface="Fira Sans Extra Condensed"/>
                <a:sym typeface="Fira Sans Extra Condensed"/>
              </a:endParaRPr>
            </a:p>
          </p:txBody>
        </p:sp>
        <p:sp>
          <p:nvSpPr>
            <p:cNvPr id="456" name="Google Shape;456;g1066244c191_0_1"/>
            <p:cNvSpPr/>
            <p:nvPr/>
          </p:nvSpPr>
          <p:spPr>
            <a:xfrm rot="-5400000">
              <a:off x="1328826" y="22949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Fira Sans Extra Condensed"/>
                <a:ea typeface="Fira Sans Extra Condensed"/>
                <a:cs typeface="Fira Sans Extra Condensed"/>
                <a:sym typeface="Fira Sans Extra Condensed"/>
              </a:endParaRPr>
            </a:p>
          </p:txBody>
        </p:sp>
      </p:grpSp>
      <p:grpSp>
        <p:nvGrpSpPr>
          <p:cNvPr id="457" name="Google Shape;457;g1066244c191_0_1"/>
          <p:cNvGrpSpPr/>
          <p:nvPr/>
        </p:nvGrpSpPr>
        <p:grpSpPr>
          <a:xfrm>
            <a:off x="4216100" y="2367863"/>
            <a:ext cx="1088700" cy="830400"/>
            <a:chOff x="673150" y="2539788"/>
            <a:chExt cx="1088700" cy="830400"/>
          </a:xfrm>
        </p:grpSpPr>
        <p:sp>
          <p:nvSpPr>
            <p:cNvPr id="458" name="Google Shape;458;g1066244c191_0_1"/>
            <p:cNvSpPr/>
            <p:nvPr/>
          </p:nvSpPr>
          <p:spPr>
            <a:xfrm>
              <a:off x="673150" y="2539788"/>
              <a:ext cx="1088700" cy="830400"/>
            </a:xfrm>
            <a:prstGeom prst="rect">
              <a:avLst/>
            </a:prstGeom>
            <a:solidFill>
              <a:srgbClr val="666666"/>
            </a:solidFill>
            <a:ln>
              <a:noFill/>
            </a:ln>
            <a:effectLst>
              <a:outerShdw blurRad="85725" dist="57150" dir="7080000" algn="bl" rotWithShape="0">
                <a:srgbClr val="000000">
                  <a:alpha val="14117"/>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400" b="1" i="0" u="none" strike="noStrike" cap="none">
                  <a:solidFill>
                    <a:srgbClr val="FFFFFF"/>
                  </a:solidFill>
                  <a:latin typeface="Fira Sans Extra Condensed"/>
                  <a:ea typeface="Fira Sans Extra Condensed"/>
                  <a:cs typeface="Fira Sans Extra Condensed"/>
                  <a:sym typeface="Fira Sans Extra Condensed"/>
                </a:rPr>
                <a:t>Optimization </a:t>
              </a:r>
              <a:r>
                <a:rPr lang="en-US" sz="1400" b="1" i="0" u="none" strike="noStrike" cap="none">
                  <a:solidFill>
                    <a:schemeClr val="lt1"/>
                  </a:solidFill>
                  <a:latin typeface="Fira Sans Extra Condensed"/>
                  <a:ea typeface="Fira Sans Extra Condensed"/>
                  <a:cs typeface="Fira Sans Extra Condensed"/>
                  <a:sym typeface="Fira Sans Extra Condensed"/>
                </a:rPr>
                <a:t>Bi target</a:t>
              </a:r>
              <a:endParaRPr sz="1400" b="1" i="0" u="none" strike="noStrike" cap="none">
                <a:solidFill>
                  <a:srgbClr val="FFFFFF"/>
                </a:solidFill>
                <a:latin typeface="Fira Sans Extra Condensed"/>
                <a:ea typeface="Fira Sans Extra Condensed"/>
                <a:cs typeface="Fira Sans Extra Condensed"/>
                <a:sym typeface="Fira Sans Extra Condensed"/>
              </a:endParaRPr>
            </a:p>
          </p:txBody>
        </p:sp>
        <p:sp>
          <p:nvSpPr>
            <p:cNvPr id="459" name="Google Shape;459;g1066244c191_0_1"/>
            <p:cNvSpPr/>
            <p:nvPr/>
          </p:nvSpPr>
          <p:spPr>
            <a:xfrm rot="-5400000">
              <a:off x="749894" y="25997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Fira Sans Extra Condensed"/>
                <a:ea typeface="Fira Sans Extra Condensed"/>
                <a:cs typeface="Fira Sans Extra Condensed"/>
                <a:sym typeface="Fira Sans Extra Condensed"/>
              </a:endParaRPr>
            </a:p>
          </p:txBody>
        </p:sp>
        <p:sp>
          <p:nvSpPr>
            <p:cNvPr id="460" name="Google Shape;460;g1066244c191_0_1"/>
            <p:cNvSpPr/>
            <p:nvPr/>
          </p:nvSpPr>
          <p:spPr>
            <a:xfrm rot="-5400000">
              <a:off x="926637" y="25997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Fira Sans Extra Condensed"/>
                <a:ea typeface="Fira Sans Extra Condensed"/>
                <a:cs typeface="Fira Sans Extra Condensed"/>
                <a:sym typeface="Fira Sans Extra Condensed"/>
              </a:endParaRPr>
            </a:p>
          </p:txBody>
        </p:sp>
        <p:sp>
          <p:nvSpPr>
            <p:cNvPr id="461" name="Google Shape;461;g1066244c191_0_1"/>
            <p:cNvSpPr/>
            <p:nvPr/>
          </p:nvSpPr>
          <p:spPr>
            <a:xfrm rot="-5400000">
              <a:off x="1103379" y="25997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Fira Sans Extra Condensed"/>
                <a:ea typeface="Fira Sans Extra Condensed"/>
                <a:cs typeface="Fira Sans Extra Condensed"/>
                <a:sym typeface="Fira Sans Extra Condensed"/>
              </a:endParaRPr>
            </a:p>
          </p:txBody>
        </p:sp>
        <p:sp>
          <p:nvSpPr>
            <p:cNvPr id="462" name="Google Shape;462;g1066244c191_0_1"/>
            <p:cNvSpPr/>
            <p:nvPr/>
          </p:nvSpPr>
          <p:spPr>
            <a:xfrm rot="-5400000">
              <a:off x="1280122" y="25997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Fira Sans Extra Condensed"/>
                <a:ea typeface="Fira Sans Extra Condensed"/>
                <a:cs typeface="Fira Sans Extra Condensed"/>
                <a:sym typeface="Fira Sans Extra Condensed"/>
              </a:endParaRPr>
            </a:p>
          </p:txBody>
        </p:sp>
        <p:sp>
          <p:nvSpPr>
            <p:cNvPr id="463" name="Google Shape;463;g1066244c191_0_1"/>
            <p:cNvSpPr/>
            <p:nvPr/>
          </p:nvSpPr>
          <p:spPr>
            <a:xfrm rot="-5400000">
              <a:off x="1456884" y="25997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Fira Sans Extra Condensed"/>
                <a:ea typeface="Fira Sans Extra Condensed"/>
                <a:cs typeface="Fira Sans Extra Condensed"/>
                <a:sym typeface="Fira Sans Extra Condensed"/>
              </a:endParaRPr>
            </a:p>
          </p:txBody>
        </p:sp>
        <p:sp>
          <p:nvSpPr>
            <p:cNvPr id="464" name="Google Shape;464;g1066244c191_0_1"/>
            <p:cNvSpPr/>
            <p:nvPr/>
          </p:nvSpPr>
          <p:spPr>
            <a:xfrm rot="-5400000">
              <a:off x="1633626" y="25997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Fira Sans Extra Condensed"/>
                <a:ea typeface="Fira Sans Extra Condensed"/>
                <a:cs typeface="Fira Sans Extra Condensed"/>
                <a:sym typeface="Fira Sans Extra Condensed"/>
              </a:endParaRPr>
            </a:p>
          </p:txBody>
        </p:sp>
      </p:grpSp>
      <p:grpSp>
        <p:nvGrpSpPr>
          <p:cNvPr id="465" name="Google Shape;465;g1066244c191_0_1"/>
          <p:cNvGrpSpPr/>
          <p:nvPr/>
        </p:nvGrpSpPr>
        <p:grpSpPr>
          <a:xfrm>
            <a:off x="1242275" y="2378663"/>
            <a:ext cx="1088700" cy="830400"/>
            <a:chOff x="673150" y="2539788"/>
            <a:chExt cx="1088700" cy="830400"/>
          </a:xfrm>
        </p:grpSpPr>
        <p:sp>
          <p:nvSpPr>
            <p:cNvPr id="466" name="Google Shape;466;g1066244c191_0_1"/>
            <p:cNvSpPr/>
            <p:nvPr/>
          </p:nvSpPr>
          <p:spPr>
            <a:xfrm>
              <a:off x="673150" y="2539788"/>
              <a:ext cx="1088700" cy="830400"/>
            </a:xfrm>
            <a:prstGeom prst="rect">
              <a:avLst/>
            </a:prstGeom>
            <a:solidFill>
              <a:srgbClr val="666666"/>
            </a:solidFill>
            <a:ln>
              <a:noFill/>
            </a:ln>
            <a:effectLst>
              <a:outerShdw blurRad="85725" dist="57150" dir="7080000" algn="bl" rotWithShape="0">
                <a:srgbClr val="000000">
                  <a:alpha val="14117"/>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300" b="1" i="0" u="none" strike="noStrike" cap="none">
                  <a:solidFill>
                    <a:srgbClr val="FFFFFF"/>
                  </a:solidFill>
                  <a:latin typeface="Fira Sans Extra Condensed"/>
                  <a:ea typeface="Fira Sans Extra Condensed"/>
                  <a:cs typeface="Fira Sans Extra Condensed"/>
                  <a:sym typeface="Fira Sans Extra Condensed"/>
                </a:rPr>
                <a:t>Other risk estimates</a:t>
              </a:r>
              <a:endParaRPr sz="1300" b="1" i="0" u="none" strike="noStrike" cap="none">
                <a:solidFill>
                  <a:srgbClr val="FFFFFF"/>
                </a:solidFill>
                <a:latin typeface="Fira Sans Extra Condensed"/>
                <a:ea typeface="Fira Sans Extra Condensed"/>
                <a:cs typeface="Fira Sans Extra Condensed"/>
                <a:sym typeface="Fira Sans Extra Condensed"/>
              </a:endParaRPr>
            </a:p>
          </p:txBody>
        </p:sp>
        <p:sp>
          <p:nvSpPr>
            <p:cNvPr id="467" name="Google Shape;467;g1066244c191_0_1"/>
            <p:cNvSpPr/>
            <p:nvPr/>
          </p:nvSpPr>
          <p:spPr>
            <a:xfrm rot="-5400000">
              <a:off x="749894" y="25997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Fira Sans Extra Condensed"/>
                <a:ea typeface="Fira Sans Extra Condensed"/>
                <a:cs typeface="Fira Sans Extra Condensed"/>
                <a:sym typeface="Fira Sans Extra Condensed"/>
              </a:endParaRPr>
            </a:p>
          </p:txBody>
        </p:sp>
        <p:sp>
          <p:nvSpPr>
            <p:cNvPr id="468" name="Google Shape;468;g1066244c191_0_1"/>
            <p:cNvSpPr/>
            <p:nvPr/>
          </p:nvSpPr>
          <p:spPr>
            <a:xfrm rot="-5400000">
              <a:off x="926637" y="25997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Fira Sans Extra Condensed"/>
                <a:ea typeface="Fira Sans Extra Condensed"/>
                <a:cs typeface="Fira Sans Extra Condensed"/>
                <a:sym typeface="Fira Sans Extra Condensed"/>
              </a:endParaRPr>
            </a:p>
          </p:txBody>
        </p:sp>
        <p:sp>
          <p:nvSpPr>
            <p:cNvPr id="469" name="Google Shape;469;g1066244c191_0_1"/>
            <p:cNvSpPr/>
            <p:nvPr/>
          </p:nvSpPr>
          <p:spPr>
            <a:xfrm rot="-5400000">
              <a:off x="1103379" y="25997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Fira Sans Extra Condensed"/>
                <a:ea typeface="Fira Sans Extra Condensed"/>
                <a:cs typeface="Fira Sans Extra Condensed"/>
                <a:sym typeface="Fira Sans Extra Condensed"/>
              </a:endParaRPr>
            </a:p>
          </p:txBody>
        </p:sp>
        <p:sp>
          <p:nvSpPr>
            <p:cNvPr id="470" name="Google Shape;470;g1066244c191_0_1"/>
            <p:cNvSpPr/>
            <p:nvPr/>
          </p:nvSpPr>
          <p:spPr>
            <a:xfrm rot="-5400000">
              <a:off x="1280122" y="25997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Fira Sans Extra Condensed"/>
                <a:ea typeface="Fira Sans Extra Condensed"/>
                <a:cs typeface="Fira Sans Extra Condensed"/>
                <a:sym typeface="Fira Sans Extra Condensed"/>
              </a:endParaRPr>
            </a:p>
          </p:txBody>
        </p:sp>
        <p:sp>
          <p:nvSpPr>
            <p:cNvPr id="471" name="Google Shape;471;g1066244c191_0_1"/>
            <p:cNvSpPr/>
            <p:nvPr/>
          </p:nvSpPr>
          <p:spPr>
            <a:xfrm rot="-5400000">
              <a:off x="1456884" y="25997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Fira Sans Extra Condensed"/>
                <a:ea typeface="Fira Sans Extra Condensed"/>
                <a:cs typeface="Fira Sans Extra Condensed"/>
                <a:sym typeface="Fira Sans Extra Condensed"/>
              </a:endParaRPr>
            </a:p>
          </p:txBody>
        </p:sp>
        <p:sp>
          <p:nvSpPr>
            <p:cNvPr id="472" name="Google Shape;472;g1066244c191_0_1"/>
            <p:cNvSpPr/>
            <p:nvPr/>
          </p:nvSpPr>
          <p:spPr>
            <a:xfrm rot="-5400000">
              <a:off x="1633626" y="25997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Fira Sans Extra Condensed"/>
                <a:ea typeface="Fira Sans Extra Condensed"/>
                <a:cs typeface="Fira Sans Extra Condensed"/>
                <a:sym typeface="Fira Sans Extra Condensed"/>
              </a:endParaRPr>
            </a:p>
          </p:txBody>
        </p:sp>
      </p:grpSp>
      <p:grpSp>
        <p:nvGrpSpPr>
          <p:cNvPr id="473" name="Google Shape;473;g1066244c191_0_1"/>
          <p:cNvGrpSpPr/>
          <p:nvPr/>
        </p:nvGrpSpPr>
        <p:grpSpPr>
          <a:xfrm>
            <a:off x="9836250" y="2306088"/>
            <a:ext cx="1088700" cy="830400"/>
            <a:chOff x="368350" y="2234988"/>
            <a:chExt cx="1088700" cy="830400"/>
          </a:xfrm>
        </p:grpSpPr>
        <p:sp>
          <p:nvSpPr>
            <p:cNvPr id="474" name="Google Shape;474;g1066244c191_0_1"/>
            <p:cNvSpPr/>
            <p:nvPr/>
          </p:nvSpPr>
          <p:spPr>
            <a:xfrm>
              <a:off x="368350" y="2234988"/>
              <a:ext cx="1088700" cy="830400"/>
            </a:xfrm>
            <a:prstGeom prst="rect">
              <a:avLst/>
            </a:prstGeom>
            <a:solidFill>
              <a:srgbClr val="666666"/>
            </a:solidFill>
            <a:ln>
              <a:noFill/>
            </a:ln>
            <a:effectLst>
              <a:outerShdw blurRad="85725" dist="57150" dir="7080000" algn="bl" rotWithShape="0">
                <a:srgbClr val="000000">
                  <a:alpha val="14117"/>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600" b="1" i="0" u="none" strike="noStrike" cap="none">
                  <a:solidFill>
                    <a:srgbClr val="FFFFFF"/>
                  </a:solidFill>
                  <a:latin typeface="Fira Sans Extra Condensed"/>
                  <a:ea typeface="Fira Sans Extra Condensed"/>
                  <a:cs typeface="Fira Sans Extra Condensed"/>
                  <a:sym typeface="Fira Sans Extra Condensed"/>
                </a:rPr>
                <a:t>Traffic Estimation</a:t>
              </a:r>
              <a:endParaRPr sz="1600" b="1" i="0" u="none" strike="noStrike" cap="none">
                <a:solidFill>
                  <a:srgbClr val="FFFFFF"/>
                </a:solidFill>
                <a:latin typeface="Fira Sans Extra Condensed"/>
                <a:ea typeface="Fira Sans Extra Condensed"/>
                <a:cs typeface="Fira Sans Extra Condensed"/>
                <a:sym typeface="Fira Sans Extra Condensed"/>
              </a:endParaRPr>
            </a:p>
          </p:txBody>
        </p:sp>
        <p:sp>
          <p:nvSpPr>
            <p:cNvPr id="475" name="Google Shape;475;g1066244c191_0_1"/>
            <p:cNvSpPr/>
            <p:nvPr/>
          </p:nvSpPr>
          <p:spPr>
            <a:xfrm rot="-5400000">
              <a:off x="445094" y="22949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Fira Sans Extra Condensed"/>
                <a:ea typeface="Fira Sans Extra Condensed"/>
                <a:cs typeface="Fira Sans Extra Condensed"/>
                <a:sym typeface="Fira Sans Extra Condensed"/>
              </a:endParaRPr>
            </a:p>
          </p:txBody>
        </p:sp>
        <p:sp>
          <p:nvSpPr>
            <p:cNvPr id="476" name="Google Shape;476;g1066244c191_0_1"/>
            <p:cNvSpPr/>
            <p:nvPr/>
          </p:nvSpPr>
          <p:spPr>
            <a:xfrm rot="-5400000">
              <a:off x="621837" y="22949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Fira Sans Extra Condensed"/>
                <a:ea typeface="Fira Sans Extra Condensed"/>
                <a:cs typeface="Fira Sans Extra Condensed"/>
                <a:sym typeface="Fira Sans Extra Condensed"/>
              </a:endParaRPr>
            </a:p>
          </p:txBody>
        </p:sp>
        <p:sp>
          <p:nvSpPr>
            <p:cNvPr id="477" name="Google Shape;477;g1066244c191_0_1"/>
            <p:cNvSpPr/>
            <p:nvPr/>
          </p:nvSpPr>
          <p:spPr>
            <a:xfrm rot="-5400000">
              <a:off x="798579" y="22949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Fira Sans Extra Condensed"/>
                <a:ea typeface="Fira Sans Extra Condensed"/>
                <a:cs typeface="Fira Sans Extra Condensed"/>
                <a:sym typeface="Fira Sans Extra Condensed"/>
              </a:endParaRPr>
            </a:p>
          </p:txBody>
        </p:sp>
        <p:sp>
          <p:nvSpPr>
            <p:cNvPr id="478" name="Google Shape;478;g1066244c191_0_1"/>
            <p:cNvSpPr/>
            <p:nvPr/>
          </p:nvSpPr>
          <p:spPr>
            <a:xfrm rot="-5400000">
              <a:off x="975322" y="22949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Fira Sans Extra Condensed"/>
                <a:ea typeface="Fira Sans Extra Condensed"/>
                <a:cs typeface="Fira Sans Extra Condensed"/>
                <a:sym typeface="Fira Sans Extra Condensed"/>
              </a:endParaRPr>
            </a:p>
          </p:txBody>
        </p:sp>
        <p:sp>
          <p:nvSpPr>
            <p:cNvPr id="479" name="Google Shape;479;g1066244c191_0_1"/>
            <p:cNvSpPr/>
            <p:nvPr/>
          </p:nvSpPr>
          <p:spPr>
            <a:xfrm rot="-5400000">
              <a:off x="1152084" y="22949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Fira Sans Extra Condensed"/>
                <a:ea typeface="Fira Sans Extra Condensed"/>
                <a:cs typeface="Fira Sans Extra Condensed"/>
                <a:sym typeface="Fira Sans Extra Condensed"/>
              </a:endParaRPr>
            </a:p>
          </p:txBody>
        </p:sp>
        <p:sp>
          <p:nvSpPr>
            <p:cNvPr id="480" name="Google Shape;480;g1066244c191_0_1"/>
            <p:cNvSpPr/>
            <p:nvPr/>
          </p:nvSpPr>
          <p:spPr>
            <a:xfrm rot="-5400000">
              <a:off x="1328826" y="22949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Fira Sans Extra Condensed"/>
                <a:ea typeface="Fira Sans Extra Condensed"/>
                <a:cs typeface="Fira Sans Extra Condensed"/>
                <a:sym typeface="Fira Sans Extra Condensed"/>
              </a:endParaRPr>
            </a:p>
          </p:txBody>
        </p:sp>
      </p:grpSp>
      <p:sp>
        <p:nvSpPr>
          <p:cNvPr id="481" name="Google Shape;481;g1066244c191_0_1"/>
          <p:cNvSpPr/>
          <p:nvPr/>
        </p:nvSpPr>
        <p:spPr>
          <a:xfrm rot="10800000" flipH="1">
            <a:off x="4819328" y="514742"/>
            <a:ext cx="826794" cy="45792"/>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sp>
        <p:nvSpPr>
          <p:cNvPr id="482" name="Google Shape;482;g1066244c191_0_1"/>
          <p:cNvSpPr/>
          <p:nvPr/>
        </p:nvSpPr>
        <p:spPr>
          <a:xfrm>
            <a:off x="5276520" y="336600"/>
            <a:ext cx="2402700" cy="3027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Keep this title</a:t>
            </a:r>
            <a:endParaRPr sz="1400" b="0" i="0" u="none" strike="noStrike" cap="none">
              <a:solidFill>
                <a:schemeClr val="accent2"/>
              </a:solidFill>
              <a:latin typeface="Arial"/>
              <a:ea typeface="Arial"/>
              <a:cs typeface="Arial"/>
              <a:sym typeface="Arial"/>
            </a:endParaRPr>
          </a:p>
        </p:txBody>
      </p:sp>
      <p:sp>
        <p:nvSpPr>
          <p:cNvPr id="483" name="Google Shape;483;g1066244c191_0_1"/>
          <p:cNvSpPr/>
          <p:nvPr/>
        </p:nvSpPr>
        <p:spPr>
          <a:xfrm>
            <a:off x="8229600" y="124200"/>
            <a:ext cx="2114700" cy="516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Complete this slide</a:t>
            </a:r>
            <a:endParaRPr sz="1400" b="0" i="0" u="none" strike="noStrike" cap="none">
              <a:solidFill>
                <a:schemeClr val="accent2"/>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For the third installment</a:t>
            </a:r>
            <a:endParaRPr sz="1400" b="0" i="0" u="none" strike="noStrike" cap="none">
              <a:solidFill>
                <a:schemeClr val="accent2"/>
              </a:solidFill>
              <a:latin typeface="Arial"/>
              <a:ea typeface="Arial"/>
              <a:cs typeface="Arial"/>
              <a:sym typeface="Arial"/>
            </a:endParaRPr>
          </a:p>
        </p:txBody>
      </p:sp>
      <p:sp>
        <p:nvSpPr>
          <p:cNvPr id="484" name="Google Shape;484;g1066244c191_0_1"/>
          <p:cNvSpPr/>
          <p:nvPr/>
        </p:nvSpPr>
        <p:spPr>
          <a:xfrm>
            <a:off x="265315" y="802320"/>
            <a:ext cx="2114700" cy="516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Do NOT use red on the slides.</a:t>
            </a:r>
            <a:endParaRPr sz="1400" b="0" i="0" u="none" strike="noStrike" cap="none">
              <a:solidFill>
                <a:schemeClr val="accent2"/>
              </a:solidFill>
              <a:latin typeface="Arial"/>
              <a:ea typeface="Arial"/>
              <a:cs typeface="Arial"/>
              <a:sym typeface="Arial"/>
            </a:endParaRPr>
          </a:p>
        </p:txBody>
      </p:sp>
      <p:sp>
        <p:nvSpPr>
          <p:cNvPr id="485" name="Google Shape;485;g1066244c191_0_1"/>
          <p:cNvSpPr txBox="1"/>
          <p:nvPr/>
        </p:nvSpPr>
        <p:spPr>
          <a:xfrm>
            <a:off x="2745075" y="6052175"/>
            <a:ext cx="3000000" cy="6156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The font size must be at least 22 points.</a:t>
            </a:r>
            <a:endParaRPr sz="1400" b="1" i="0" u="none" strike="noStrike" cap="none">
              <a:solidFill>
                <a:schemeClr val="accent2"/>
              </a:solidFill>
              <a:latin typeface="Arial"/>
              <a:ea typeface="Arial"/>
              <a:cs typeface="Arial"/>
              <a:sym typeface="Arial"/>
            </a:endParaRPr>
          </a:p>
        </p:txBody>
      </p:sp>
      <p:sp>
        <p:nvSpPr>
          <p:cNvPr id="486" name="Google Shape;486;g1066244c191_0_1"/>
          <p:cNvSpPr/>
          <p:nvPr/>
        </p:nvSpPr>
        <p:spPr>
          <a:xfrm>
            <a:off x="7457802" y="5949583"/>
            <a:ext cx="2114700" cy="516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You can add, delete or change some future work addresses</a:t>
            </a:r>
            <a:endParaRPr sz="1400" b="0" i="0" u="none" strike="noStrike" cap="none">
              <a:solidFill>
                <a:schemeClr val="accent2"/>
              </a:solidFill>
              <a:latin typeface="Arial"/>
              <a:ea typeface="Arial"/>
              <a:cs typeface="Arial"/>
              <a:sym typeface="Arial"/>
            </a:endParaRPr>
          </a:p>
        </p:txBody>
      </p:sp>
      <p:sp>
        <p:nvSpPr>
          <p:cNvPr id="487" name="Google Shape;487;g1066244c191_0_1"/>
          <p:cNvSpPr/>
          <p:nvPr/>
        </p:nvSpPr>
        <p:spPr>
          <a:xfrm>
            <a:off x="-141598" y="4099808"/>
            <a:ext cx="2114700" cy="516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Delete this</a:t>
            </a:r>
            <a:endParaRPr sz="1400" b="0" i="1" u="none" strike="noStrike" cap="none">
              <a:solidFill>
                <a:schemeClr val="accent2"/>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if you study </a:t>
            </a:r>
            <a:endParaRPr sz="1400" b="0" i="1" u="none" strike="noStrike" cap="none">
              <a:solidFill>
                <a:schemeClr val="accent2"/>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 </a:t>
            </a:r>
            <a:r>
              <a:rPr lang="en-US" i="1">
                <a:solidFill>
                  <a:schemeClr val="accent2"/>
                </a:solidFill>
              </a:rPr>
              <a:t>Informatics</a:t>
            </a:r>
            <a:r>
              <a:rPr lang="en-US" sz="1400" b="0" i="1" u="none" strike="noStrike" cap="none">
                <a:solidFill>
                  <a:schemeClr val="accent2"/>
                </a:solidFill>
                <a:latin typeface="Arial"/>
                <a:ea typeface="Arial"/>
                <a:cs typeface="Arial"/>
                <a:sym typeface="Arial"/>
              </a:rPr>
              <a:t> engineering</a:t>
            </a:r>
            <a:br>
              <a:rPr lang="en-US" sz="1400" b="0" i="1" u="none" strike="noStrike" cap="none">
                <a:solidFill>
                  <a:schemeClr val="accent2"/>
                </a:solidFill>
                <a:latin typeface="Arial"/>
                <a:ea typeface="Arial"/>
                <a:cs typeface="Arial"/>
                <a:sym typeface="Arial"/>
              </a:rPr>
            </a:br>
            <a:endParaRPr sz="1400" b="0" i="1" u="none" strike="noStrike" cap="none">
              <a:solidFill>
                <a:schemeClr val="accent2"/>
              </a:solidFill>
              <a:latin typeface="Arial"/>
              <a:ea typeface="Arial"/>
              <a:cs typeface="Arial"/>
              <a:sym typeface="Arial"/>
            </a:endParaRPr>
          </a:p>
        </p:txBody>
      </p:sp>
      <p:sp>
        <p:nvSpPr>
          <p:cNvPr id="488" name="Google Shape;488;g1066244c191_0_1"/>
          <p:cNvSpPr/>
          <p:nvPr/>
        </p:nvSpPr>
        <p:spPr>
          <a:xfrm>
            <a:off x="5646138" y="802325"/>
            <a:ext cx="4827000" cy="516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Please name the courses in which you could continue to work on this project.</a:t>
            </a:r>
            <a:endParaRPr sz="1400" b="0" i="0" u="none" strike="noStrike" cap="none">
              <a:solidFill>
                <a:schemeClr val="accent2"/>
              </a:solidFill>
              <a:latin typeface="Arial"/>
              <a:ea typeface="Arial"/>
              <a:cs typeface="Arial"/>
              <a:sym typeface="Arial"/>
            </a:endParaRPr>
          </a:p>
        </p:txBody>
      </p:sp>
      <p:sp>
        <p:nvSpPr>
          <p:cNvPr id="489" name="Google Shape;489;g1066244c191_0_1"/>
          <p:cNvSpPr/>
          <p:nvPr/>
        </p:nvSpPr>
        <p:spPr>
          <a:xfrm rot="10800000" flipH="1">
            <a:off x="5050475" y="1024007"/>
            <a:ext cx="811836" cy="294462"/>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sp>
        <p:nvSpPr>
          <p:cNvPr id="490" name="Google Shape;490;g1066244c191_0_1"/>
          <p:cNvSpPr/>
          <p:nvPr/>
        </p:nvSpPr>
        <p:spPr>
          <a:xfrm rot="10800000">
            <a:off x="10334499" y="947808"/>
            <a:ext cx="806652" cy="432648"/>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sp>
        <p:nvSpPr>
          <p:cNvPr id="491" name="Google Shape;491;g1066244c191_0_1"/>
          <p:cNvSpPr/>
          <p:nvPr/>
        </p:nvSpPr>
        <p:spPr>
          <a:xfrm rot="-3788704">
            <a:off x="8003177" y="1401254"/>
            <a:ext cx="806653" cy="432644"/>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sp>
        <p:nvSpPr>
          <p:cNvPr id="492" name="Google Shape;492;g1066244c191_0_1"/>
          <p:cNvSpPr/>
          <p:nvPr/>
        </p:nvSpPr>
        <p:spPr>
          <a:xfrm>
            <a:off x="4407763" y="3990850"/>
            <a:ext cx="4827000" cy="516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Please tell us what you could do, in the following courses, to improve this project.</a:t>
            </a:r>
            <a:endParaRPr sz="1400" b="0" i="0" u="none" strike="noStrike" cap="none">
              <a:solidFill>
                <a:schemeClr val="accent2"/>
              </a:solidFill>
              <a:latin typeface="Arial"/>
              <a:ea typeface="Arial"/>
              <a:cs typeface="Arial"/>
              <a:sym typeface="Arial"/>
            </a:endParaRPr>
          </a:p>
        </p:txBody>
      </p:sp>
      <p:sp>
        <p:nvSpPr>
          <p:cNvPr id="493" name="Google Shape;493;g1066244c191_0_1"/>
          <p:cNvSpPr/>
          <p:nvPr/>
        </p:nvSpPr>
        <p:spPr>
          <a:xfrm rot="5763114" flipH="1">
            <a:off x="4821883" y="3386199"/>
            <a:ext cx="811824" cy="294430"/>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sp>
        <p:nvSpPr>
          <p:cNvPr id="494" name="Google Shape;494;g1066244c191_0_1"/>
          <p:cNvSpPr/>
          <p:nvPr/>
        </p:nvSpPr>
        <p:spPr>
          <a:xfrm rot="5763114" flipH="1">
            <a:off x="7260283" y="3386199"/>
            <a:ext cx="811824" cy="294430"/>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sp>
        <p:nvSpPr>
          <p:cNvPr id="495" name="Google Shape;495;g1066244c191_0_1"/>
          <p:cNvSpPr/>
          <p:nvPr/>
        </p:nvSpPr>
        <p:spPr>
          <a:xfrm rot="9163861" flipH="1">
            <a:off x="8936681" y="3462420"/>
            <a:ext cx="811824" cy="294405"/>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99"/>
        <p:cNvGrpSpPr/>
        <p:nvPr/>
      </p:nvGrpSpPr>
      <p:grpSpPr>
        <a:xfrm>
          <a:off x="0" y="0"/>
          <a:ext cx="0" cy="0"/>
          <a:chOff x="0" y="0"/>
          <a:chExt cx="0" cy="0"/>
        </a:xfrm>
      </p:grpSpPr>
      <p:pic>
        <p:nvPicPr>
          <p:cNvPr id="500" name="Google Shape;500;g1066244c191_0_133"/>
          <p:cNvPicPr preferRelativeResize="0"/>
          <p:nvPr/>
        </p:nvPicPr>
        <p:blipFill rotWithShape="1">
          <a:blip r:embed="rId3">
            <a:alphaModFix/>
          </a:blip>
          <a:srcRect/>
          <a:stretch/>
        </p:blipFill>
        <p:spPr>
          <a:xfrm>
            <a:off x="-2580" y="0"/>
            <a:ext cx="12197163" cy="6856922"/>
          </a:xfrm>
          <a:prstGeom prst="rect">
            <a:avLst/>
          </a:prstGeom>
          <a:noFill/>
          <a:ln>
            <a:noFill/>
          </a:ln>
        </p:spPr>
      </p:pic>
      <p:sp>
        <p:nvSpPr>
          <p:cNvPr id="501" name="Google Shape;501;g1066244c191_0_133"/>
          <p:cNvSpPr/>
          <p:nvPr/>
        </p:nvSpPr>
        <p:spPr>
          <a:xfrm>
            <a:off x="265327" y="376925"/>
            <a:ext cx="4945800" cy="42540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a:solidFill>
                  <a:srgbClr val="FFFFFF"/>
                </a:solidFill>
                <a:latin typeface="Arial"/>
                <a:ea typeface="Arial"/>
                <a:cs typeface="Arial"/>
                <a:sym typeface="Arial"/>
              </a:rPr>
              <a:t>Future work directions</a:t>
            </a:r>
            <a:endParaRPr sz="2200" b="0" i="0" u="none" strike="noStrike" cap="none">
              <a:solidFill>
                <a:srgbClr val="000000"/>
              </a:solidFill>
              <a:latin typeface="Arial"/>
              <a:ea typeface="Arial"/>
              <a:cs typeface="Arial"/>
              <a:sym typeface="Arial"/>
            </a:endParaRPr>
          </a:p>
        </p:txBody>
      </p:sp>
      <p:sp>
        <p:nvSpPr>
          <p:cNvPr id="502" name="Google Shape;502;g1066244c191_0_133"/>
          <p:cNvSpPr/>
          <p:nvPr/>
        </p:nvSpPr>
        <p:spPr>
          <a:xfrm>
            <a:off x="859448" y="1291400"/>
            <a:ext cx="1993200" cy="4230000"/>
          </a:xfrm>
          <a:prstGeom prst="roundRect">
            <a:avLst>
              <a:gd name="adj" fmla="val 0"/>
            </a:avLst>
          </a:prstGeom>
          <a:solidFill>
            <a:srgbClr val="D9D9D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3" name="Google Shape;503;g1066244c191_0_133"/>
          <p:cNvSpPr/>
          <p:nvPr/>
        </p:nvSpPr>
        <p:spPr>
          <a:xfrm>
            <a:off x="9488921" y="1291400"/>
            <a:ext cx="1993200" cy="4230000"/>
          </a:xfrm>
          <a:prstGeom prst="roundRect">
            <a:avLst>
              <a:gd name="adj" fmla="val 0"/>
            </a:avLst>
          </a:prstGeom>
          <a:solidFill>
            <a:srgbClr val="D9D9D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4" name="Google Shape;504;g1066244c191_0_133"/>
          <p:cNvSpPr/>
          <p:nvPr/>
        </p:nvSpPr>
        <p:spPr>
          <a:xfrm>
            <a:off x="3812548" y="1291400"/>
            <a:ext cx="1993200" cy="4230000"/>
          </a:xfrm>
          <a:prstGeom prst="roundRect">
            <a:avLst>
              <a:gd name="adj" fmla="val 0"/>
            </a:avLst>
          </a:prstGeom>
          <a:solidFill>
            <a:srgbClr val="D9D9D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5" name="Google Shape;505;g1066244c191_0_133"/>
          <p:cNvSpPr/>
          <p:nvPr/>
        </p:nvSpPr>
        <p:spPr>
          <a:xfrm>
            <a:off x="6632743" y="1286300"/>
            <a:ext cx="1993200" cy="4230000"/>
          </a:xfrm>
          <a:prstGeom prst="roundRect">
            <a:avLst>
              <a:gd name="adj" fmla="val 0"/>
            </a:avLst>
          </a:prstGeom>
          <a:solidFill>
            <a:srgbClr val="D9D9D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6" name="Google Shape;506;g1066244c191_0_133"/>
          <p:cNvSpPr/>
          <p:nvPr/>
        </p:nvSpPr>
        <p:spPr>
          <a:xfrm>
            <a:off x="9488720" y="1291400"/>
            <a:ext cx="1809900" cy="587400"/>
          </a:xfrm>
          <a:prstGeom prst="homePlate">
            <a:avLst>
              <a:gd name="adj" fmla="val 40073"/>
            </a:avLst>
          </a:prstGeom>
          <a:solidFill>
            <a:srgbClr val="00AAB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7" name="Google Shape;507;g1066244c191_0_133"/>
          <p:cNvSpPr/>
          <p:nvPr/>
        </p:nvSpPr>
        <p:spPr>
          <a:xfrm>
            <a:off x="6630898" y="1286300"/>
            <a:ext cx="1809900" cy="587400"/>
          </a:xfrm>
          <a:prstGeom prst="homePlate">
            <a:avLst>
              <a:gd name="adj" fmla="val 40073"/>
            </a:avLst>
          </a:prstGeom>
          <a:solidFill>
            <a:srgbClr val="48AC7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8" name="Google Shape;508;g1066244c191_0_133"/>
          <p:cNvSpPr/>
          <p:nvPr/>
        </p:nvSpPr>
        <p:spPr>
          <a:xfrm>
            <a:off x="3811772" y="1291400"/>
            <a:ext cx="1809900" cy="587400"/>
          </a:xfrm>
          <a:prstGeom prst="homePlate">
            <a:avLst>
              <a:gd name="adj" fmla="val 40073"/>
            </a:avLst>
          </a:prstGeom>
          <a:solidFill>
            <a:srgbClr val="00AAB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9" name="Google Shape;509;g1066244c191_0_133"/>
          <p:cNvSpPr/>
          <p:nvPr/>
        </p:nvSpPr>
        <p:spPr>
          <a:xfrm>
            <a:off x="859046" y="1291400"/>
            <a:ext cx="1809900" cy="587400"/>
          </a:xfrm>
          <a:prstGeom prst="homePlate">
            <a:avLst>
              <a:gd name="adj" fmla="val 40073"/>
            </a:avLst>
          </a:prstGeom>
          <a:solidFill>
            <a:srgbClr val="48AC7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0" name="Google Shape;510;g1066244c191_0_133"/>
          <p:cNvSpPr/>
          <p:nvPr/>
        </p:nvSpPr>
        <p:spPr>
          <a:xfrm>
            <a:off x="6649700" y="1328675"/>
            <a:ext cx="1809900" cy="42540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1600" b="1" i="0" u="none" strike="noStrike" cap="none">
                <a:solidFill>
                  <a:schemeClr val="lt1"/>
                </a:solidFill>
                <a:latin typeface="Fira Sans Extra Condensed"/>
                <a:ea typeface="Fira Sans Extra Condensed"/>
                <a:cs typeface="Fira Sans Extra Condensed"/>
                <a:sym typeface="Fira Sans Extra Condensed"/>
              </a:rPr>
              <a:t>Software Engineering </a:t>
            </a:r>
            <a:endParaRPr sz="1600" b="1" i="0" u="none" strike="noStrike" cap="none">
              <a:solidFill>
                <a:schemeClr val="lt1"/>
              </a:solidFill>
              <a:latin typeface="Fira Sans Extra Condensed"/>
              <a:ea typeface="Fira Sans Extra Condensed"/>
              <a:cs typeface="Fira Sans Extra Condensed"/>
              <a:sym typeface="Fira Sans Extra Condensed"/>
            </a:endParaRPr>
          </a:p>
        </p:txBody>
      </p:sp>
      <p:sp>
        <p:nvSpPr>
          <p:cNvPr id="511" name="Google Shape;511;g1066244c191_0_133"/>
          <p:cNvSpPr/>
          <p:nvPr/>
        </p:nvSpPr>
        <p:spPr>
          <a:xfrm>
            <a:off x="3802800" y="1379275"/>
            <a:ext cx="1809900" cy="42540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a:solidFill>
                  <a:schemeClr val="lt1"/>
                </a:solidFill>
                <a:latin typeface="Fira Sans Extra Condensed"/>
                <a:ea typeface="Fira Sans Extra Condensed"/>
                <a:cs typeface="Fira Sans Extra Condensed"/>
                <a:sym typeface="Fira Sans Extra Condensed"/>
              </a:rPr>
              <a:t>Project 1</a:t>
            </a:r>
            <a:endParaRPr sz="2200" b="1" i="0" u="none" strike="noStrike" cap="none">
              <a:solidFill>
                <a:schemeClr val="lt1"/>
              </a:solidFill>
              <a:latin typeface="Fira Sans Extra Condensed"/>
              <a:ea typeface="Fira Sans Extra Condensed"/>
              <a:cs typeface="Fira Sans Extra Condensed"/>
              <a:sym typeface="Fira Sans Extra Condensed"/>
            </a:endParaRPr>
          </a:p>
        </p:txBody>
      </p:sp>
      <p:sp>
        <p:nvSpPr>
          <p:cNvPr id="512" name="Google Shape;512;g1066244c191_0_133"/>
          <p:cNvSpPr/>
          <p:nvPr/>
        </p:nvSpPr>
        <p:spPr>
          <a:xfrm>
            <a:off x="810150" y="1333775"/>
            <a:ext cx="1582800" cy="42540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1900" b="1" i="0" u="none" strike="noStrike" cap="none">
                <a:solidFill>
                  <a:schemeClr val="lt1"/>
                </a:solidFill>
                <a:latin typeface="Fira Sans Extra Condensed"/>
                <a:ea typeface="Fira Sans Extra Condensed"/>
                <a:cs typeface="Fira Sans Extra Condensed"/>
                <a:sym typeface="Fira Sans Extra Condensed"/>
              </a:rPr>
              <a:t>Databases</a:t>
            </a:r>
            <a:endParaRPr sz="1900" b="1" i="0" u="none" strike="noStrike" cap="none">
              <a:solidFill>
                <a:schemeClr val="lt1"/>
              </a:solidFill>
              <a:latin typeface="Fira Sans Extra Condensed"/>
              <a:ea typeface="Fira Sans Extra Condensed"/>
              <a:cs typeface="Fira Sans Extra Condensed"/>
              <a:sym typeface="Fira Sans Extra Condensed"/>
            </a:endParaRPr>
          </a:p>
        </p:txBody>
      </p:sp>
      <p:sp>
        <p:nvSpPr>
          <p:cNvPr id="513" name="Google Shape;513;g1066244c191_0_133"/>
          <p:cNvSpPr/>
          <p:nvPr/>
        </p:nvSpPr>
        <p:spPr>
          <a:xfrm>
            <a:off x="9495625" y="1333775"/>
            <a:ext cx="1643700" cy="42540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a:solidFill>
                  <a:schemeClr val="lt1"/>
                </a:solidFill>
                <a:latin typeface="Fira Sans Extra Condensed"/>
                <a:ea typeface="Fira Sans Extra Condensed"/>
                <a:cs typeface="Fira Sans Extra Condensed"/>
                <a:sym typeface="Fira Sans Extra Condensed"/>
              </a:rPr>
              <a:t>Project 2</a:t>
            </a:r>
            <a:endParaRPr sz="2200" b="1" i="0" u="none" strike="noStrike" cap="none">
              <a:solidFill>
                <a:schemeClr val="lt1"/>
              </a:solidFill>
              <a:latin typeface="Fira Sans Extra Condensed"/>
              <a:ea typeface="Fira Sans Extra Condensed"/>
              <a:cs typeface="Fira Sans Extra Condensed"/>
              <a:sym typeface="Fira Sans Extra Condensed"/>
            </a:endParaRPr>
          </a:p>
        </p:txBody>
      </p:sp>
      <p:grpSp>
        <p:nvGrpSpPr>
          <p:cNvPr id="514" name="Google Shape;514;g1066244c191_0_133"/>
          <p:cNvGrpSpPr/>
          <p:nvPr/>
        </p:nvGrpSpPr>
        <p:grpSpPr>
          <a:xfrm>
            <a:off x="7016850" y="2306088"/>
            <a:ext cx="1088700" cy="830400"/>
            <a:chOff x="368350" y="2234988"/>
            <a:chExt cx="1088700" cy="830400"/>
          </a:xfrm>
        </p:grpSpPr>
        <p:sp>
          <p:nvSpPr>
            <p:cNvPr id="515" name="Google Shape;515;g1066244c191_0_133"/>
            <p:cNvSpPr/>
            <p:nvPr/>
          </p:nvSpPr>
          <p:spPr>
            <a:xfrm>
              <a:off x="368350" y="2234988"/>
              <a:ext cx="1088700" cy="830400"/>
            </a:xfrm>
            <a:prstGeom prst="rect">
              <a:avLst/>
            </a:prstGeom>
            <a:solidFill>
              <a:srgbClr val="666666"/>
            </a:solidFill>
            <a:ln>
              <a:noFill/>
            </a:ln>
            <a:effectLst>
              <a:outerShdw blurRad="85725" dist="57150" dir="7080000" algn="bl" rotWithShape="0">
                <a:srgbClr val="000000">
                  <a:alpha val="14117"/>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600" b="1" i="0" u="none" strike="noStrike" cap="none">
                  <a:solidFill>
                    <a:srgbClr val="FFFFFF"/>
                  </a:solidFill>
                  <a:latin typeface="Fira Sans Extra Condensed"/>
                  <a:ea typeface="Fira Sans Extra Condensed"/>
                  <a:cs typeface="Fira Sans Extra Condensed"/>
                  <a:sym typeface="Fira Sans Extra Condensed"/>
                </a:rPr>
                <a:t>Mobile application</a:t>
              </a:r>
              <a:endParaRPr sz="1600" b="1" i="0" u="none" strike="noStrike" cap="none">
                <a:solidFill>
                  <a:srgbClr val="FFFFFF"/>
                </a:solidFill>
                <a:latin typeface="Fira Sans Extra Condensed"/>
                <a:ea typeface="Fira Sans Extra Condensed"/>
                <a:cs typeface="Fira Sans Extra Condensed"/>
                <a:sym typeface="Fira Sans Extra Condensed"/>
              </a:endParaRPr>
            </a:p>
          </p:txBody>
        </p:sp>
        <p:sp>
          <p:nvSpPr>
            <p:cNvPr id="516" name="Google Shape;516;g1066244c191_0_133"/>
            <p:cNvSpPr/>
            <p:nvPr/>
          </p:nvSpPr>
          <p:spPr>
            <a:xfrm rot="-5400000">
              <a:off x="445094" y="22949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Fira Sans Extra Condensed"/>
                <a:ea typeface="Fira Sans Extra Condensed"/>
                <a:cs typeface="Fira Sans Extra Condensed"/>
                <a:sym typeface="Fira Sans Extra Condensed"/>
              </a:endParaRPr>
            </a:p>
          </p:txBody>
        </p:sp>
        <p:sp>
          <p:nvSpPr>
            <p:cNvPr id="517" name="Google Shape;517;g1066244c191_0_133"/>
            <p:cNvSpPr/>
            <p:nvPr/>
          </p:nvSpPr>
          <p:spPr>
            <a:xfrm rot="-5400000">
              <a:off x="621837" y="22949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Fira Sans Extra Condensed"/>
                <a:ea typeface="Fira Sans Extra Condensed"/>
                <a:cs typeface="Fira Sans Extra Condensed"/>
                <a:sym typeface="Fira Sans Extra Condensed"/>
              </a:endParaRPr>
            </a:p>
          </p:txBody>
        </p:sp>
        <p:sp>
          <p:nvSpPr>
            <p:cNvPr id="518" name="Google Shape;518;g1066244c191_0_133"/>
            <p:cNvSpPr/>
            <p:nvPr/>
          </p:nvSpPr>
          <p:spPr>
            <a:xfrm rot="-5400000">
              <a:off x="798579" y="22949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Fira Sans Extra Condensed"/>
                <a:ea typeface="Fira Sans Extra Condensed"/>
                <a:cs typeface="Fira Sans Extra Condensed"/>
                <a:sym typeface="Fira Sans Extra Condensed"/>
              </a:endParaRPr>
            </a:p>
          </p:txBody>
        </p:sp>
        <p:sp>
          <p:nvSpPr>
            <p:cNvPr id="519" name="Google Shape;519;g1066244c191_0_133"/>
            <p:cNvSpPr/>
            <p:nvPr/>
          </p:nvSpPr>
          <p:spPr>
            <a:xfrm rot="-5400000">
              <a:off x="975322" y="22949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Fira Sans Extra Condensed"/>
                <a:ea typeface="Fira Sans Extra Condensed"/>
                <a:cs typeface="Fira Sans Extra Condensed"/>
                <a:sym typeface="Fira Sans Extra Condensed"/>
              </a:endParaRPr>
            </a:p>
          </p:txBody>
        </p:sp>
        <p:sp>
          <p:nvSpPr>
            <p:cNvPr id="520" name="Google Shape;520;g1066244c191_0_133"/>
            <p:cNvSpPr/>
            <p:nvPr/>
          </p:nvSpPr>
          <p:spPr>
            <a:xfrm rot="-5400000">
              <a:off x="1152084" y="22949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Fira Sans Extra Condensed"/>
                <a:ea typeface="Fira Sans Extra Condensed"/>
                <a:cs typeface="Fira Sans Extra Condensed"/>
                <a:sym typeface="Fira Sans Extra Condensed"/>
              </a:endParaRPr>
            </a:p>
          </p:txBody>
        </p:sp>
        <p:sp>
          <p:nvSpPr>
            <p:cNvPr id="521" name="Google Shape;521;g1066244c191_0_133"/>
            <p:cNvSpPr/>
            <p:nvPr/>
          </p:nvSpPr>
          <p:spPr>
            <a:xfrm rot="-5400000">
              <a:off x="1328826" y="22949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Fira Sans Extra Condensed"/>
                <a:ea typeface="Fira Sans Extra Condensed"/>
                <a:cs typeface="Fira Sans Extra Condensed"/>
                <a:sym typeface="Fira Sans Extra Condensed"/>
              </a:endParaRPr>
            </a:p>
          </p:txBody>
        </p:sp>
      </p:grpSp>
      <p:grpSp>
        <p:nvGrpSpPr>
          <p:cNvPr id="522" name="Google Shape;522;g1066244c191_0_133"/>
          <p:cNvGrpSpPr/>
          <p:nvPr/>
        </p:nvGrpSpPr>
        <p:grpSpPr>
          <a:xfrm>
            <a:off x="4216100" y="2367863"/>
            <a:ext cx="1088700" cy="830400"/>
            <a:chOff x="673150" y="2539788"/>
            <a:chExt cx="1088700" cy="830400"/>
          </a:xfrm>
        </p:grpSpPr>
        <p:sp>
          <p:nvSpPr>
            <p:cNvPr id="523" name="Google Shape;523;g1066244c191_0_133"/>
            <p:cNvSpPr/>
            <p:nvPr/>
          </p:nvSpPr>
          <p:spPr>
            <a:xfrm>
              <a:off x="673150" y="2539788"/>
              <a:ext cx="1088700" cy="830400"/>
            </a:xfrm>
            <a:prstGeom prst="rect">
              <a:avLst/>
            </a:prstGeom>
            <a:solidFill>
              <a:srgbClr val="666666"/>
            </a:solidFill>
            <a:ln>
              <a:noFill/>
            </a:ln>
            <a:effectLst>
              <a:outerShdw blurRad="85725" dist="57150" dir="7080000" algn="bl" rotWithShape="0">
                <a:srgbClr val="000000">
                  <a:alpha val="14117"/>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600" b="1" i="0" u="none" strike="noStrike" cap="none">
                  <a:solidFill>
                    <a:srgbClr val="FFFFFF"/>
                  </a:solidFill>
                  <a:latin typeface="Fira Sans Extra Condensed"/>
                  <a:ea typeface="Fira Sans Extra Condensed"/>
                  <a:cs typeface="Fira Sans Extra Condensed"/>
                  <a:sym typeface="Fira Sans Extra Condensed"/>
                </a:rPr>
                <a:t>Web application</a:t>
              </a:r>
              <a:endParaRPr sz="1600" b="1" i="0" u="none" strike="noStrike" cap="none">
                <a:solidFill>
                  <a:srgbClr val="FFFFFF"/>
                </a:solidFill>
                <a:latin typeface="Fira Sans Extra Condensed"/>
                <a:ea typeface="Fira Sans Extra Condensed"/>
                <a:cs typeface="Fira Sans Extra Condensed"/>
                <a:sym typeface="Fira Sans Extra Condensed"/>
              </a:endParaRPr>
            </a:p>
          </p:txBody>
        </p:sp>
        <p:sp>
          <p:nvSpPr>
            <p:cNvPr id="524" name="Google Shape;524;g1066244c191_0_133"/>
            <p:cNvSpPr/>
            <p:nvPr/>
          </p:nvSpPr>
          <p:spPr>
            <a:xfrm rot="-5400000">
              <a:off x="749894" y="25997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Fira Sans Extra Condensed"/>
                <a:ea typeface="Fira Sans Extra Condensed"/>
                <a:cs typeface="Fira Sans Extra Condensed"/>
                <a:sym typeface="Fira Sans Extra Condensed"/>
              </a:endParaRPr>
            </a:p>
          </p:txBody>
        </p:sp>
        <p:sp>
          <p:nvSpPr>
            <p:cNvPr id="525" name="Google Shape;525;g1066244c191_0_133"/>
            <p:cNvSpPr/>
            <p:nvPr/>
          </p:nvSpPr>
          <p:spPr>
            <a:xfrm rot="-5400000">
              <a:off x="926637" y="25997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Fira Sans Extra Condensed"/>
                <a:ea typeface="Fira Sans Extra Condensed"/>
                <a:cs typeface="Fira Sans Extra Condensed"/>
                <a:sym typeface="Fira Sans Extra Condensed"/>
              </a:endParaRPr>
            </a:p>
          </p:txBody>
        </p:sp>
        <p:sp>
          <p:nvSpPr>
            <p:cNvPr id="526" name="Google Shape;526;g1066244c191_0_133"/>
            <p:cNvSpPr/>
            <p:nvPr/>
          </p:nvSpPr>
          <p:spPr>
            <a:xfrm rot="-5400000">
              <a:off x="1103379" y="25997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Fira Sans Extra Condensed"/>
                <a:ea typeface="Fira Sans Extra Condensed"/>
                <a:cs typeface="Fira Sans Extra Condensed"/>
                <a:sym typeface="Fira Sans Extra Condensed"/>
              </a:endParaRPr>
            </a:p>
          </p:txBody>
        </p:sp>
        <p:sp>
          <p:nvSpPr>
            <p:cNvPr id="527" name="Google Shape;527;g1066244c191_0_133"/>
            <p:cNvSpPr/>
            <p:nvPr/>
          </p:nvSpPr>
          <p:spPr>
            <a:xfrm rot="-5400000">
              <a:off x="1280122" y="25997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Fira Sans Extra Condensed"/>
                <a:ea typeface="Fira Sans Extra Condensed"/>
                <a:cs typeface="Fira Sans Extra Condensed"/>
                <a:sym typeface="Fira Sans Extra Condensed"/>
              </a:endParaRPr>
            </a:p>
          </p:txBody>
        </p:sp>
        <p:sp>
          <p:nvSpPr>
            <p:cNvPr id="528" name="Google Shape;528;g1066244c191_0_133"/>
            <p:cNvSpPr/>
            <p:nvPr/>
          </p:nvSpPr>
          <p:spPr>
            <a:xfrm rot="-5400000">
              <a:off x="1456884" y="25997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Fira Sans Extra Condensed"/>
                <a:ea typeface="Fira Sans Extra Condensed"/>
                <a:cs typeface="Fira Sans Extra Condensed"/>
                <a:sym typeface="Fira Sans Extra Condensed"/>
              </a:endParaRPr>
            </a:p>
          </p:txBody>
        </p:sp>
        <p:sp>
          <p:nvSpPr>
            <p:cNvPr id="529" name="Google Shape;529;g1066244c191_0_133"/>
            <p:cNvSpPr/>
            <p:nvPr/>
          </p:nvSpPr>
          <p:spPr>
            <a:xfrm rot="-5400000">
              <a:off x="1633626" y="25997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Fira Sans Extra Condensed"/>
                <a:ea typeface="Fira Sans Extra Condensed"/>
                <a:cs typeface="Fira Sans Extra Condensed"/>
                <a:sym typeface="Fira Sans Extra Condensed"/>
              </a:endParaRPr>
            </a:p>
          </p:txBody>
        </p:sp>
      </p:grpSp>
      <p:grpSp>
        <p:nvGrpSpPr>
          <p:cNvPr id="530" name="Google Shape;530;g1066244c191_0_133"/>
          <p:cNvGrpSpPr/>
          <p:nvPr/>
        </p:nvGrpSpPr>
        <p:grpSpPr>
          <a:xfrm>
            <a:off x="1242275" y="2378663"/>
            <a:ext cx="1088700" cy="830400"/>
            <a:chOff x="673150" y="2539788"/>
            <a:chExt cx="1088700" cy="830400"/>
          </a:xfrm>
        </p:grpSpPr>
        <p:sp>
          <p:nvSpPr>
            <p:cNvPr id="531" name="Google Shape;531;g1066244c191_0_133"/>
            <p:cNvSpPr/>
            <p:nvPr/>
          </p:nvSpPr>
          <p:spPr>
            <a:xfrm>
              <a:off x="673150" y="2539788"/>
              <a:ext cx="1088700" cy="830400"/>
            </a:xfrm>
            <a:prstGeom prst="rect">
              <a:avLst/>
            </a:prstGeom>
            <a:solidFill>
              <a:srgbClr val="666666"/>
            </a:solidFill>
            <a:ln>
              <a:noFill/>
            </a:ln>
            <a:effectLst>
              <a:outerShdw blurRad="85725" dist="57150" dir="7080000" algn="bl" rotWithShape="0">
                <a:srgbClr val="000000">
                  <a:alpha val="14117"/>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700" b="1" i="0" u="none" strike="noStrike" cap="none">
                  <a:solidFill>
                    <a:srgbClr val="FFFFFF"/>
                  </a:solidFill>
                  <a:latin typeface="Fira Sans Extra Condensed"/>
                  <a:ea typeface="Fira Sans Extra Condensed"/>
                  <a:cs typeface="Fira Sans Extra Condensed"/>
                  <a:sym typeface="Fira Sans Extra Condensed"/>
                </a:rPr>
                <a:t>Other variables</a:t>
              </a:r>
              <a:endParaRPr sz="1700" b="1" i="0" u="none" strike="noStrike" cap="none">
                <a:solidFill>
                  <a:srgbClr val="FFFFFF"/>
                </a:solidFill>
                <a:latin typeface="Fira Sans Extra Condensed"/>
                <a:ea typeface="Fira Sans Extra Condensed"/>
                <a:cs typeface="Fira Sans Extra Condensed"/>
                <a:sym typeface="Fira Sans Extra Condensed"/>
              </a:endParaRPr>
            </a:p>
          </p:txBody>
        </p:sp>
        <p:sp>
          <p:nvSpPr>
            <p:cNvPr id="532" name="Google Shape;532;g1066244c191_0_133"/>
            <p:cNvSpPr/>
            <p:nvPr/>
          </p:nvSpPr>
          <p:spPr>
            <a:xfrm rot="-5400000">
              <a:off x="749894" y="25997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Fira Sans Extra Condensed"/>
                <a:ea typeface="Fira Sans Extra Condensed"/>
                <a:cs typeface="Fira Sans Extra Condensed"/>
                <a:sym typeface="Fira Sans Extra Condensed"/>
              </a:endParaRPr>
            </a:p>
          </p:txBody>
        </p:sp>
        <p:sp>
          <p:nvSpPr>
            <p:cNvPr id="533" name="Google Shape;533;g1066244c191_0_133"/>
            <p:cNvSpPr/>
            <p:nvPr/>
          </p:nvSpPr>
          <p:spPr>
            <a:xfrm rot="-5400000">
              <a:off x="926637" y="25997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Fira Sans Extra Condensed"/>
                <a:ea typeface="Fira Sans Extra Condensed"/>
                <a:cs typeface="Fira Sans Extra Condensed"/>
                <a:sym typeface="Fira Sans Extra Condensed"/>
              </a:endParaRPr>
            </a:p>
          </p:txBody>
        </p:sp>
        <p:sp>
          <p:nvSpPr>
            <p:cNvPr id="534" name="Google Shape;534;g1066244c191_0_133"/>
            <p:cNvSpPr/>
            <p:nvPr/>
          </p:nvSpPr>
          <p:spPr>
            <a:xfrm rot="-5400000">
              <a:off x="1103379" y="25997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Fira Sans Extra Condensed"/>
                <a:ea typeface="Fira Sans Extra Condensed"/>
                <a:cs typeface="Fira Sans Extra Condensed"/>
                <a:sym typeface="Fira Sans Extra Condensed"/>
              </a:endParaRPr>
            </a:p>
          </p:txBody>
        </p:sp>
        <p:sp>
          <p:nvSpPr>
            <p:cNvPr id="535" name="Google Shape;535;g1066244c191_0_133"/>
            <p:cNvSpPr/>
            <p:nvPr/>
          </p:nvSpPr>
          <p:spPr>
            <a:xfrm rot="-5400000">
              <a:off x="1280122" y="25997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Fira Sans Extra Condensed"/>
                <a:ea typeface="Fira Sans Extra Condensed"/>
                <a:cs typeface="Fira Sans Extra Condensed"/>
                <a:sym typeface="Fira Sans Extra Condensed"/>
              </a:endParaRPr>
            </a:p>
          </p:txBody>
        </p:sp>
        <p:sp>
          <p:nvSpPr>
            <p:cNvPr id="536" name="Google Shape;536;g1066244c191_0_133"/>
            <p:cNvSpPr/>
            <p:nvPr/>
          </p:nvSpPr>
          <p:spPr>
            <a:xfrm rot="-5400000">
              <a:off x="1456884" y="25997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Fira Sans Extra Condensed"/>
                <a:ea typeface="Fira Sans Extra Condensed"/>
                <a:cs typeface="Fira Sans Extra Condensed"/>
                <a:sym typeface="Fira Sans Extra Condensed"/>
              </a:endParaRPr>
            </a:p>
          </p:txBody>
        </p:sp>
        <p:sp>
          <p:nvSpPr>
            <p:cNvPr id="537" name="Google Shape;537;g1066244c191_0_133"/>
            <p:cNvSpPr/>
            <p:nvPr/>
          </p:nvSpPr>
          <p:spPr>
            <a:xfrm rot="-5400000">
              <a:off x="1633626" y="25997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Fira Sans Extra Condensed"/>
                <a:ea typeface="Fira Sans Extra Condensed"/>
                <a:cs typeface="Fira Sans Extra Condensed"/>
                <a:sym typeface="Fira Sans Extra Condensed"/>
              </a:endParaRPr>
            </a:p>
          </p:txBody>
        </p:sp>
      </p:grpSp>
      <p:grpSp>
        <p:nvGrpSpPr>
          <p:cNvPr id="538" name="Google Shape;538;g1066244c191_0_133"/>
          <p:cNvGrpSpPr/>
          <p:nvPr/>
        </p:nvGrpSpPr>
        <p:grpSpPr>
          <a:xfrm>
            <a:off x="9836250" y="2306088"/>
            <a:ext cx="1088700" cy="830400"/>
            <a:chOff x="368350" y="2234988"/>
            <a:chExt cx="1088700" cy="830400"/>
          </a:xfrm>
        </p:grpSpPr>
        <p:sp>
          <p:nvSpPr>
            <p:cNvPr id="539" name="Google Shape;539;g1066244c191_0_133"/>
            <p:cNvSpPr/>
            <p:nvPr/>
          </p:nvSpPr>
          <p:spPr>
            <a:xfrm>
              <a:off x="368350" y="2234988"/>
              <a:ext cx="1088700" cy="830400"/>
            </a:xfrm>
            <a:prstGeom prst="rect">
              <a:avLst/>
            </a:prstGeom>
            <a:solidFill>
              <a:srgbClr val="666666"/>
            </a:solidFill>
            <a:ln>
              <a:noFill/>
            </a:ln>
            <a:effectLst>
              <a:outerShdw blurRad="85725" dist="57150" dir="7080000" algn="bl" rotWithShape="0">
                <a:srgbClr val="000000">
                  <a:alpha val="14117"/>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800" b="1" i="0" u="none" strike="noStrike" cap="none">
                  <a:solidFill>
                    <a:srgbClr val="FFFFFF"/>
                  </a:solidFill>
                  <a:latin typeface="Fira Sans Extra Condensed"/>
                  <a:ea typeface="Fira Sans Extra Condensed"/>
                  <a:cs typeface="Fira Sans Extra Condensed"/>
                  <a:sym typeface="Fira Sans Extra Condensed"/>
                </a:rPr>
                <a:t>Include ML or VR</a:t>
              </a:r>
              <a:endParaRPr sz="1800" b="1" i="0" u="none" strike="noStrike" cap="none">
                <a:solidFill>
                  <a:srgbClr val="FFFFFF"/>
                </a:solidFill>
                <a:latin typeface="Fira Sans Extra Condensed"/>
                <a:ea typeface="Fira Sans Extra Condensed"/>
                <a:cs typeface="Fira Sans Extra Condensed"/>
                <a:sym typeface="Fira Sans Extra Condensed"/>
              </a:endParaRPr>
            </a:p>
          </p:txBody>
        </p:sp>
        <p:sp>
          <p:nvSpPr>
            <p:cNvPr id="540" name="Google Shape;540;g1066244c191_0_133"/>
            <p:cNvSpPr/>
            <p:nvPr/>
          </p:nvSpPr>
          <p:spPr>
            <a:xfrm rot="-5400000">
              <a:off x="445094" y="22949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Fira Sans Extra Condensed"/>
                <a:ea typeface="Fira Sans Extra Condensed"/>
                <a:cs typeface="Fira Sans Extra Condensed"/>
                <a:sym typeface="Fira Sans Extra Condensed"/>
              </a:endParaRPr>
            </a:p>
          </p:txBody>
        </p:sp>
        <p:sp>
          <p:nvSpPr>
            <p:cNvPr id="541" name="Google Shape;541;g1066244c191_0_133"/>
            <p:cNvSpPr/>
            <p:nvPr/>
          </p:nvSpPr>
          <p:spPr>
            <a:xfrm rot="-5400000">
              <a:off x="621837" y="22949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Fira Sans Extra Condensed"/>
                <a:ea typeface="Fira Sans Extra Condensed"/>
                <a:cs typeface="Fira Sans Extra Condensed"/>
                <a:sym typeface="Fira Sans Extra Condensed"/>
              </a:endParaRPr>
            </a:p>
          </p:txBody>
        </p:sp>
        <p:sp>
          <p:nvSpPr>
            <p:cNvPr id="542" name="Google Shape;542;g1066244c191_0_133"/>
            <p:cNvSpPr/>
            <p:nvPr/>
          </p:nvSpPr>
          <p:spPr>
            <a:xfrm rot="-5400000">
              <a:off x="798579" y="22949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Fira Sans Extra Condensed"/>
                <a:ea typeface="Fira Sans Extra Condensed"/>
                <a:cs typeface="Fira Sans Extra Condensed"/>
                <a:sym typeface="Fira Sans Extra Condensed"/>
              </a:endParaRPr>
            </a:p>
          </p:txBody>
        </p:sp>
        <p:sp>
          <p:nvSpPr>
            <p:cNvPr id="543" name="Google Shape;543;g1066244c191_0_133"/>
            <p:cNvSpPr/>
            <p:nvPr/>
          </p:nvSpPr>
          <p:spPr>
            <a:xfrm rot="-5400000">
              <a:off x="975322" y="22949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Fira Sans Extra Condensed"/>
                <a:ea typeface="Fira Sans Extra Condensed"/>
                <a:cs typeface="Fira Sans Extra Condensed"/>
                <a:sym typeface="Fira Sans Extra Condensed"/>
              </a:endParaRPr>
            </a:p>
          </p:txBody>
        </p:sp>
        <p:sp>
          <p:nvSpPr>
            <p:cNvPr id="544" name="Google Shape;544;g1066244c191_0_133"/>
            <p:cNvSpPr/>
            <p:nvPr/>
          </p:nvSpPr>
          <p:spPr>
            <a:xfrm rot="-5400000">
              <a:off x="1152084" y="22949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Fira Sans Extra Condensed"/>
                <a:ea typeface="Fira Sans Extra Condensed"/>
                <a:cs typeface="Fira Sans Extra Condensed"/>
                <a:sym typeface="Fira Sans Extra Condensed"/>
              </a:endParaRPr>
            </a:p>
          </p:txBody>
        </p:sp>
        <p:sp>
          <p:nvSpPr>
            <p:cNvPr id="545" name="Google Shape;545;g1066244c191_0_133"/>
            <p:cNvSpPr/>
            <p:nvPr/>
          </p:nvSpPr>
          <p:spPr>
            <a:xfrm rot="-5400000">
              <a:off x="1328826" y="2294924"/>
              <a:ext cx="73200" cy="73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Fira Sans Extra Condensed"/>
                <a:ea typeface="Fira Sans Extra Condensed"/>
                <a:cs typeface="Fira Sans Extra Condensed"/>
                <a:sym typeface="Fira Sans Extra Condensed"/>
              </a:endParaRPr>
            </a:p>
          </p:txBody>
        </p:sp>
      </p:grpSp>
      <p:sp>
        <p:nvSpPr>
          <p:cNvPr id="546" name="Google Shape;546;g1066244c191_0_133"/>
          <p:cNvSpPr/>
          <p:nvPr/>
        </p:nvSpPr>
        <p:spPr>
          <a:xfrm rot="10800000" flipH="1">
            <a:off x="4819328" y="514742"/>
            <a:ext cx="826794" cy="45792"/>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sp>
        <p:nvSpPr>
          <p:cNvPr id="547" name="Google Shape;547;g1066244c191_0_133"/>
          <p:cNvSpPr/>
          <p:nvPr/>
        </p:nvSpPr>
        <p:spPr>
          <a:xfrm>
            <a:off x="5276520" y="336600"/>
            <a:ext cx="2402700" cy="3027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Keep this title</a:t>
            </a:r>
            <a:endParaRPr sz="1400" b="0" i="0" u="none" strike="noStrike" cap="none">
              <a:solidFill>
                <a:schemeClr val="accent2"/>
              </a:solidFill>
              <a:latin typeface="Arial"/>
              <a:ea typeface="Arial"/>
              <a:cs typeface="Arial"/>
              <a:sym typeface="Arial"/>
            </a:endParaRPr>
          </a:p>
        </p:txBody>
      </p:sp>
      <p:sp>
        <p:nvSpPr>
          <p:cNvPr id="548" name="Google Shape;548;g1066244c191_0_133"/>
          <p:cNvSpPr/>
          <p:nvPr/>
        </p:nvSpPr>
        <p:spPr>
          <a:xfrm>
            <a:off x="8229600" y="124200"/>
            <a:ext cx="2114700" cy="516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Complete this slide</a:t>
            </a:r>
            <a:endParaRPr sz="1400" b="0" i="0" u="none" strike="noStrike" cap="none">
              <a:solidFill>
                <a:schemeClr val="accent2"/>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For the third installment</a:t>
            </a:r>
            <a:endParaRPr sz="1400" b="0" i="0" u="none" strike="noStrike" cap="none">
              <a:solidFill>
                <a:schemeClr val="accent2"/>
              </a:solidFill>
              <a:latin typeface="Arial"/>
              <a:ea typeface="Arial"/>
              <a:cs typeface="Arial"/>
              <a:sym typeface="Arial"/>
            </a:endParaRPr>
          </a:p>
        </p:txBody>
      </p:sp>
      <p:sp>
        <p:nvSpPr>
          <p:cNvPr id="549" name="Google Shape;549;g1066244c191_0_133"/>
          <p:cNvSpPr/>
          <p:nvPr/>
        </p:nvSpPr>
        <p:spPr>
          <a:xfrm>
            <a:off x="265315" y="802320"/>
            <a:ext cx="2114700" cy="516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Do NOT use red on the slides.</a:t>
            </a:r>
            <a:endParaRPr sz="1400" b="0" i="0" u="none" strike="noStrike" cap="none">
              <a:solidFill>
                <a:schemeClr val="accent2"/>
              </a:solidFill>
              <a:latin typeface="Arial"/>
              <a:ea typeface="Arial"/>
              <a:cs typeface="Arial"/>
              <a:sym typeface="Arial"/>
            </a:endParaRPr>
          </a:p>
        </p:txBody>
      </p:sp>
      <p:sp>
        <p:nvSpPr>
          <p:cNvPr id="550" name="Google Shape;550;g1066244c191_0_133"/>
          <p:cNvSpPr txBox="1"/>
          <p:nvPr/>
        </p:nvSpPr>
        <p:spPr>
          <a:xfrm>
            <a:off x="2745075" y="6052175"/>
            <a:ext cx="3000000" cy="6156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The font size must be at least 22 points.</a:t>
            </a:r>
            <a:endParaRPr sz="1400" b="1" i="0" u="none" strike="noStrike" cap="none">
              <a:solidFill>
                <a:schemeClr val="accent2"/>
              </a:solidFill>
              <a:latin typeface="Arial"/>
              <a:ea typeface="Arial"/>
              <a:cs typeface="Arial"/>
              <a:sym typeface="Arial"/>
            </a:endParaRPr>
          </a:p>
        </p:txBody>
      </p:sp>
      <p:sp>
        <p:nvSpPr>
          <p:cNvPr id="551" name="Google Shape;551;g1066244c191_0_133"/>
          <p:cNvSpPr/>
          <p:nvPr/>
        </p:nvSpPr>
        <p:spPr>
          <a:xfrm>
            <a:off x="7457802" y="5949583"/>
            <a:ext cx="2114700" cy="516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You can add, delete or change some future work addresses</a:t>
            </a:r>
            <a:endParaRPr sz="1400" b="0" i="0" u="none" strike="noStrike" cap="none">
              <a:solidFill>
                <a:schemeClr val="accent2"/>
              </a:solidFill>
              <a:latin typeface="Arial"/>
              <a:ea typeface="Arial"/>
              <a:cs typeface="Arial"/>
              <a:sym typeface="Arial"/>
            </a:endParaRPr>
          </a:p>
        </p:txBody>
      </p:sp>
      <p:sp>
        <p:nvSpPr>
          <p:cNvPr id="552" name="Google Shape;552;g1066244c191_0_133"/>
          <p:cNvSpPr/>
          <p:nvPr/>
        </p:nvSpPr>
        <p:spPr>
          <a:xfrm>
            <a:off x="69002" y="3812733"/>
            <a:ext cx="2114700" cy="516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Delete this</a:t>
            </a:r>
            <a:endParaRPr sz="1400" b="0" i="1" u="none" strike="noStrike" cap="none">
              <a:solidFill>
                <a:schemeClr val="accent2"/>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if you study</a:t>
            </a:r>
            <a:endParaRPr sz="1400" b="0" i="1" u="none" strike="noStrike" cap="none">
              <a:solidFill>
                <a:schemeClr val="accent2"/>
              </a:solidFill>
              <a:latin typeface="Arial"/>
              <a:ea typeface="Arial"/>
              <a:cs typeface="Arial"/>
              <a:sym typeface="Arial"/>
            </a:endParaRPr>
          </a:p>
          <a:p>
            <a:pPr marL="0" lvl="0" indent="0" algn="ctr" rtl="0">
              <a:spcBef>
                <a:spcPts val="0"/>
              </a:spcBef>
              <a:spcAft>
                <a:spcPts val="0"/>
              </a:spcAft>
              <a:buClr>
                <a:schemeClr val="dk1"/>
              </a:buClr>
              <a:buSzPts val="1400"/>
              <a:buFont typeface="Arial"/>
              <a:buNone/>
            </a:pPr>
            <a:r>
              <a:rPr lang="en-US" i="1">
                <a:solidFill>
                  <a:schemeClr val="accent2"/>
                </a:solidFill>
              </a:rPr>
              <a:t>Mathematics</a:t>
            </a:r>
            <a:endParaRPr i="1">
              <a:solidFill>
                <a:schemeClr val="accent2"/>
              </a:solidFill>
            </a:endParaRPr>
          </a:p>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Engineering</a:t>
            </a:r>
            <a:endParaRPr sz="1400" b="0" i="1" u="none" strike="noStrike" cap="none">
              <a:solidFill>
                <a:schemeClr val="accent2"/>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endParaRPr sz="1400" b="0" i="1" u="none" strike="noStrike" cap="none">
              <a:solidFill>
                <a:schemeClr val="accent2"/>
              </a:solidFill>
              <a:latin typeface="Arial"/>
              <a:ea typeface="Arial"/>
              <a:cs typeface="Arial"/>
              <a:sym typeface="Arial"/>
            </a:endParaRPr>
          </a:p>
        </p:txBody>
      </p:sp>
      <p:sp>
        <p:nvSpPr>
          <p:cNvPr id="553" name="Google Shape;553;g1066244c191_0_133"/>
          <p:cNvSpPr/>
          <p:nvPr/>
        </p:nvSpPr>
        <p:spPr>
          <a:xfrm>
            <a:off x="5646138" y="802325"/>
            <a:ext cx="4827000" cy="516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Please name the courses in which you could continue to work on this project.</a:t>
            </a:r>
            <a:endParaRPr sz="1400" b="0" i="0" u="none" strike="noStrike" cap="none">
              <a:solidFill>
                <a:schemeClr val="accent2"/>
              </a:solidFill>
              <a:latin typeface="Arial"/>
              <a:ea typeface="Arial"/>
              <a:cs typeface="Arial"/>
              <a:sym typeface="Arial"/>
            </a:endParaRPr>
          </a:p>
        </p:txBody>
      </p:sp>
      <p:sp>
        <p:nvSpPr>
          <p:cNvPr id="554" name="Google Shape;554;g1066244c191_0_133"/>
          <p:cNvSpPr/>
          <p:nvPr/>
        </p:nvSpPr>
        <p:spPr>
          <a:xfrm rot="10800000" flipH="1">
            <a:off x="5050475" y="1024007"/>
            <a:ext cx="811836" cy="294462"/>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sp>
        <p:nvSpPr>
          <p:cNvPr id="555" name="Google Shape;555;g1066244c191_0_133"/>
          <p:cNvSpPr/>
          <p:nvPr/>
        </p:nvSpPr>
        <p:spPr>
          <a:xfrm rot="10800000">
            <a:off x="10334499" y="947808"/>
            <a:ext cx="806652" cy="432648"/>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sp>
        <p:nvSpPr>
          <p:cNvPr id="556" name="Google Shape;556;g1066244c191_0_133"/>
          <p:cNvSpPr/>
          <p:nvPr/>
        </p:nvSpPr>
        <p:spPr>
          <a:xfrm rot="-3788704">
            <a:off x="8003181" y="1401247"/>
            <a:ext cx="806653" cy="432644"/>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sp>
        <p:nvSpPr>
          <p:cNvPr id="557" name="Google Shape;557;g1066244c191_0_133"/>
          <p:cNvSpPr/>
          <p:nvPr/>
        </p:nvSpPr>
        <p:spPr>
          <a:xfrm>
            <a:off x="4407763" y="3990850"/>
            <a:ext cx="4827000" cy="516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Please tell us what you could do, in the following courses, to improve this project.</a:t>
            </a:r>
            <a:endParaRPr sz="1400" b="0" i="0" u="none" strike="noStrike" cap="none">
              <a:solidFill>
                <a:schemeClr val="accent2"/>
              </a:solidFill>
              <a:latin typeface="Arial"/>
              <a:ea typeface="Arial"/>
              <a:cs typeface="Arial"/>
              <a:sym typeface="Arial"/>
            </a:endParaRPr>
          </a:p>
        </p:txBody>
      </p:sp>
      <p:sp>
        <p:nvSpPr>
          <p:cNvPr id="558" name="Google Shape;558;g1066244c191_0_133"/>
          <p:cNvSpPr/>
          <p:nvPr/>
        </p:nvSpPr>
        <p:spPr>
          <a:xfrm rot="5763114" flipH="1">
            <a:off x="4821883" y="3386199"/>
            <a:ext cx="811824" cy="294430"/>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sp>
        <p:nvSpPr>
          <p:cNvPr id="559" name="Google Shape;559;g1066244c191_0_133"/>
          <p:cNvSpPr/>
          <p:nvPr/>
        </p:nvSpPr>
        <p:spPr>
          <a:xfrm rot="5763114" flipH="1">
            <a:off x="7260283" y="3386199"/>
            <a:ext cx="811824" cy="294430"/>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sp>
        <p:nvSpPr>
          <p:cNvPr id="560" name="Google Shape;560;g1066244c191_0_133"/>
          <p:cNvSpPr/>
          <p:nvPr/>
        </p:nvSpPr>
        <p:spPr>
          <a:xfrm rot="9163861" flipH="1">
            <a:off x="8936681" y="3462420"/>
            <a:ext cx="811824" cy="294405"/>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64"/>
        <p:cNvGrpSpPr/>
        <p:nvPr/>
      </p:nvGrpSpPr>
      <p:grpSpPr>
        <a:xfrm>
          <a:off x="0" y="0"/>
          <a:ext cx="0" cy="0"/>
          <a:chOff x="0" y="0"/>
          <a:chExt cx="0" cy="0"/>
        </a:xfrm>
      </p:grpSpPr>
      <p:pic>
        <p:nvPicPr>
          <p:cNvPr id="565" name="Google Shape;565;p10"/>
          <p:cNvPicPr preferRelativeResize="0"/>
          <p:nvPr/>
        </p:nvPicPr>
        <p:blipFill rotWithShape="1">
          <a:blip r:embed="rId3">
            <a:alphaModFix/>
          </a:blip>
          <a:srcRect/>
          <a:stretch/>
        </p:blipFill>
        <p:spPr>
          <a:xfrm>
            <a:off x="-2880" y="0"/>
            <a:ext cx="12196080" cy="6855840"/>
          </a:xfrm>
          <a:prstGeom prst="rect">
            <a:avLst/>
          </a:prstGeom>
          <a:noFill/>
          <a:ln>
            <a:noFill/>
          </a:ln>
        </p:spPr>
      </p:pic>
      <p:sp>
        <p:nvSpPr>
          <p:cNvPr id="566" name="Google Shape;566;p10"/>
          <p:cNvSpPr/>
          <p:nvPr/>
        </p:nvSpPr>
        <p:spPr>
          <a:xfrm>
            <a:off x="265320" y="376920"/>
            <a:ext cx="5402160" cy="424800"/>
          </a:xfrm>
          <a:prstGeom prst="rect">
            <a:avLst/>
          </a:prstGeom>
          <a:noFill/>
          <a:ln>
            <a:noFill/>
          </a:ln>
        </p:spPr>
        <p:txBody>
          <a:bodyPr spcFirstLastPara="1" wrap="square" lIns="90000" tIns="45000" rIns="90000" bIns="450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a:solidFill>
                  <a:srgbClr val="FFFFFF"/>
                </a:solidFill>
                <a:latin typeface="Arial"/>
                <a:ea typeface="Arial"/>
                <a:cs typeface="Arial"/>
                <a:sym typeface="Arial"/>
              </a:rPr>
              <a:t>Report accepted in OSF.IO</a:t>
            </a:r>
            <a:endParaRPr sz="2200" b="0" i="0" u="none" strike="noStrike" cap="none">
              <a:solidFill>
                <a:srgbClr val="000000"/>
              </a:solidFill>
              <a:latin typeface="Arial"/>
              <a:ea typeface="Arial"/>
              <a:cs typeface="Arial"/>
              <a:sym typeface="Arial"/>
            </a:endParaRPr>
          </a:p>
        </p:txBody>
      </p:sp>
      <p:sp>
        <p:nvSpPr>
          <p:cNvPr id="567" name="Google Shape;567;p10"/>
          <p:cNvSpPr/>
          <p:nvPr/>
        </p:nvSpPr>
        <p:spPr>
          <a:xfrm rot="10800000" flipH="1">
            <a:off x="4321521" y="468155"/>
            <a:ext cx="945756" cy="83916"/>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sp>
        <p:nvSpPr>
          <p:cNvPr id="568" name="Google Shape;568;p10"/>
          <p:cNvSpPr/>
          <p:nvPr/>
        </p:nvSpPr>
        <p:spPr>
          <a:xfrm>
            <a:off x="4971720" y="336600"/>
            <a:ext cx="2402700" cy="302700"/>
          </a:xfrm>
          <a:prstGeom prst="rect">
            <a:avLst/>
          </a:prstGeom>
          <a:noFill/>
          <a:ln>
            <a:noFill/>
          </a:ln>
        </p:spPr>
        <p:txBody>
          <a:bodyPr spcFirstLastPara="1" wrap="square" lIns="90000" tIns="45000" rIns="90000" bIns="450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Keep this title</a:t>
            </a:r>
            <a:endParaRPr sz="1400" b="0" i="0" u="none" strike="noStrike" cap="none">
              <a:solidFill>
                <a:schemeClr val="accent2"/>
              </a:solidFill>
              <a:latin typeface="Arial"/>
              <a:ea typeface="Arial"/>
              <a:cs typeface="Arial"/>
              <a:sym typeface="Arial"/>
            </a:endParaRPr>
          </a:p>
        </p:txBody>
      </p:sp>
      <p:sp>
        <p:nvSpPr>
          <p:cNvPr id="569" name="Google Shape;569;p10"/>
          <p:cNvSpPr/>
          <p:nvPr/>
        </p:nvSpPr>
        <p:spPr>
          <a:xfrm>
            <a:off x="2623800" y="2240875"/>
            <a:ext cx="3649500" cy="516000"/>
          </a:xfrm>
          <a:prstGeom prst="rect">
            <a:avLst/>
          </a:prstGeom>
          <a:noFill/>
          <a:ln>
            <a:noFill/>
          </a:ln>
        </p:spPr>
        <p:txBody>
          <a:bodyPr spcFirstLastPara="1" wrap="square" lIns="90000" tIns="45000" rIns="90000" bIns="450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Include the report citation</a:t>
            </a:r>
            <a:br>
              <a:rPr lang="en-US" sz="1800" b="0" i="0" u="none" strike="noStrike" cap="none">
                <a:solidFill>
                  <a:schemeClr val="accent2"/>
                </a:solidFill>
                <a:latin typeface="Arial"/>
                <a:ea typeface="Arial"/>
                <a:cs typeface="Arial"/>
                <a:sym typeface="Arial"/>
              </a:rPr>
            </a:br>
            <a:r>
              <a:rPr lang="en-US" sz="1400" b="0" i="1" u="none" strike="noStrike" cap="none">
                <a:solidFill>
                  <a:schemeClr val="accent2"/>
                </a:solidFill>
                <a:latin typeface="Arial"/>
                <a:ea typeface="Arial"/>
                <a:cs typeface="Arial"/>
                <a:sym typeface="Arial"/>
              </a:rPr>
              <a:t>in OSF PREPRINTS and the link. No, not in OSF projects, it is in OSF Preprints.</a:t>
            </a:r>
            <a:endParaRPr sz="1400" b="0" i="0" u="none" strike="noStrike" cap="none">
              <a:solidFill>
                <a:schemeClr val="accent2"/>
              </a:solidFill>
              <a:latin typeface="Arial"/>
              <a:ea typeface="Arial"/>
              <a:cs typeface="Arial"/>
              <a:sym typeface="Arial"/>
            </a:endParaRPr>
          </a:p>
        </p:txBody>
      </p:sp>
      <p:sp>
        <p:nvSpPr>
          <p:cNvPr id="570" name="Google Shape;570;p10"/>
          <p:cNvSpPr/>
          <p:nvPr/>
        </p:nvSpPr>
        <p:spPr>
          <a:xfrm rot="10800000" flipH="1">
            <a:off x="2087873" y="2693743"/>
            <a:ext cx="618840" cy="489510"/>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sp>
        <p:nvSpPr>
          <p:cNvPr id="571" name="Google Shape;571;p10"/>
          <p:cNvSpPr/>
          <p:nvPr/>
        </p:nvSpPr>
        <p:spPr>
          <a:xfrm>
            <a:off x="418325" y="3107875"/>
            <a:ext cx="6126000" cy="912600"/>
          </a:xfrm>
          <a:prstGeom prst="rect">
            <a:avLst/>
          </a:prstGeom>
          <a:noFill/>
          <a:ln>
            <a:noFill/>
          </a:ln>
        </p:spPr>
        <p:txBody>
          <a:bodyPr spcFirstLastPara="1" wrap="square" lIns="90000" tIns="45000" rIns="90000" bIns="45000" anchor="t" anchorCtr="0">
            <a:spAutoFit/>
          </a:bodyPr>
          <a:lstStyle/>
          <a:p>
            <a:pPr marL="0" marR="0" lvl="0" indent="0" algn="just" rtl="0">
              <a:lnSpc>
                <a:spcPct val="100000"/>
              </a:lnSpc>
              <a:spcBef>
                <a:spcPts val="0"/>
              </a:spcBef>
              <a:spcAft>
                <a:spcPts val="0"/>
              </a:spcAft>
              <a:buClr>
                <a:srgbClr val="000000"/>
              </a:buClr>
              <a:buSzPts val="1800"/>
              <a:buFont typeface="Arial"/>
              <a:buNone/>
            </a:pPr>
            <a:r>
              <a:rPr lang="en-US" sz="2200" b="0" i="0" u="none" strike="noStrike" cap="none">
                <a:solidFill>
                  <a:srgbClr val="001E33"/>
                </a:solidFill>
                <a:latin typeface="Arial"/>
                <a:ea typeface="Arial"/>
                <a:cs typeface="Arial"/>
                <a:sym typeface="Arial"/>
              </a:rPr>
              <a:t>Julián Ramírez, Andrés Salazar, Simón Marín, Mauricio Toro. Energy and Storage Optimization in Precision Livestock Farming. Technical Report, Universidad EAFIT, 2021. https://doi.org/10.31219/osf.io/du8yt</a:t>
            </a:r>
            <a:endParaRPr sz="2200" b="0" i="0" u="none" strike="noStrike" cap="none">
              <a:solidFill>
                <a:srgbClr val="001E33"/>
              </a:solidFill>
              <a:latin typeface="Arial"/>
              <a:ea typeface="Arial"/>
              <a:cs typeface="Arial"/>
              <a:sym typeface="Arial"/>
            </a:endParaRPr>
          </a:p>
        </p:txBody>
      </p:sp>
      <p:sp>
        <p:nvSpPr>
          <p:cNvPr id="572" name="Google Shape;572;p10"/>
          <p:cNvSpPr/>
          <p:nvPr/>
        </p:nvSpPr>
        <p:spPr>
          <a:xfrm>
            <a:off x="2640426" y="5215875"/>
            <a:ext cx="3508800" cy="516000"/>
          </a:xfrm>
          <a:prstGeom prst="rect">
            <a:avLst/>
          </a:prstGeom>
          <a:noFill/>
          <a:ln>
            <a:noFill/>
          </a:ln>
        </p:spPr>
        <p:txBody>
          <a:bodyPr spcFirstLastPara="1" wrap="square" lIns="90000" tIns="45000" rIns="90000" bIns="450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Include a screenshot of your published report on osf.io and remove the circle</a:t>
            </a:r>
            <a:endParaRPr sz="1400" b="0" i="0" u="none" strike="noStrike" cap="none">
              <a:solidFill>
                <a:schemeClr val="accent2"/>
              </a:solidFill>
              <a:latin typeface="Arial"/>
              <a:ea typeface="Arial"/>
              <a:cs typeface="Arial"/>
              <a:sym typeface="Arial"/>
            </a:endParaRPr>
          </a:p>
        </p:txBody>
      </p:sp>
      <p:sp>
        <p:nvSpPr>
          <p:cNvPr id="573" name="Google Shape;573;p10"/>
          <p:cNvSpPr/>
          <p:nvPr/>
        </p:nvSpPr>
        <p:spPr>
          <a:xfrm>
            <a:off x="8229600" y="124200"/>
            <a:ext cx="2114640" cy="515880"/>
          </a:xfrm>
          <a:prstGeom prst="rect">
            <a:avLst/>
          </a:prstGeom>
          <a:noFill/>
          <a:ln>
            <a:noFill/>
          </a:ln>
        </p:spPr>
        <p:txBody>
          <a:bodyPr spcFirstLastPara="1" wrap="square" lIns="90000" tIns="45000" rIns="90000" bIns="450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Complete this slide</a:t>
            </a:r>
            <a:endParaRPr sz="1400" b="0" i="0" u="none" strike="noStrike" cap="none">
              <a:solidFill>
                <a:schemeClr val="accent2"/>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For the third installment</a:t>
            </a:r>
            <a:endParaRPr sz="1400" b="0" i="0" u="none" strike="noStrike" cap="none">
              <a:solidFill>
                <a:schemeClr val="accent2"/>
              </a:solidFill>
              <a:latin typeface="Arial"/>
              <a:ea typeface="Arial"/>
              <a:cs typeface="Arial"/>
              <a:sym typeface="Arial"/>
            </a:endParaRPr>
          </a:p>
        </p:txBody>
      </p:sp>
      <p:sp>
        <p:nvSpPr>
          <p:cNvPr id="574" name="Google Shape;574;p10"/>
          <p:cNvSpPr/>
          <p:nvPr/>
        </p:nvSpPr>
        <p:spPr>
          <a:xfrm>
            <a:off x="548240" y="959495"/>
            <a:ext cx="2114700" cy="516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Do NOT use red on the slides.</a:t>
            </a:r>
            <a:endParaRPr sz="1400" b="0" i="0" u="none" strike="noStrike" cap="none">
              <a:solidFill>
                <a:schemeClr val="accent2"/>
              </a:solidFill>
              <a:latin typeface="Arial"/>
              <a:ea typeface="Arial"/>
              <a:cs typeface="Arial"/>
              <a:sym typeface="Arial"/>
            </a:endParaRPr>
          </a:p>
        </p:txBody>
      </p:sp>
      <p:sp>
        <p:nvSpPr>
          <p:cNvPr id="575" name="Google Shape;575;p10"/>
          <p:cNvSpPr/>
          <p:nvPr/>
        </p:nvSpPr>
        <p:spPr>
          <a:xfrm flipH="1">
            <a:off x="7405536" y="5261857"/>
            <a:ext cx="530658" cy="833058"/>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sp>
        <p:nvSpPr>
          <p:cNvPr id="576" name="Google Shape;576;p10"/>
          <p:cNvSpPr/>
          <p:nvPr/>
        </p:nvSpPr>
        <p:spPr>
          <a:xfrm>
            <a:off x="5509326" y="6128750"/>
            <a:ext cx="3425400" cy="516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Include monitors and teachers among the authors, please.</a:t>
            </a:r>
            <a:endParaRPr sz="1400" b="0" i="0" u="none" strike="noStrike" cap="none">
              <a:solidFill>
                <a:schemeClr val="accent2"/>
              </a:solidFill>
              <a:latin typeface="Arial"/>
              <a:ea typeface="Arial"/>
              <a:cs typeface="Arial"/>
              <a:sym typeface="Arial"/>
            </a:endParaRPr>
          </a:p>
        </p:txBody>
      </p:sp>
      <p:pic>
        <p:nvPicPr>
          <p:cNvPr id="577" name="Google Shape;577;p10"/>
          <p:cNvPicPr preferRelativeResize="0"/>
          <p:nvPr/>
        </p:nvPicPr>
        <p:blipFill rotWithShape="1">
          <a:blip r:embed="rId4">
            <a:alphaModFix/>
          </a:blip>
          <a:srcRect/>
          <a:stretch/>
        </p:blipFill>
        <p:spPr>
          <a:xfrm>
            <a:off x="6431576" y="1829064"/>
            <a:ext cx="5550945" cy="3615400"/>
          </a:xfrm>
          <a:prstGeom prst="rect">
            <a:avLst/>
          </a:prstGeom>
          <a:noFill/>
          <a:ln>
            <a:noFill/>
          </a:ln>
        </p:spPr>
      </p:pic>
      <p:sp>
        <p:nvSpPr>
          <p:cNvPr id="578" name="Google Shape;578;p10"/>
          <p:cNvSpPr/>
          <p:nvPr/>
        </p:nvSpPr>
        <p:spPr>
          <a:xfrm flipH="1">
            <a:off x="5920511" y="4581882"/>
            <a:ext cx="530658" cy="833058"/>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sp>
        <p:nvSpPr>
          <p:cNvPr id="579" name="Google Shape;579;p10"/>
          <p:cNvSpPr txBox="1"/>
          <p:nvPr/>
        </p:nvSpPr>
        <p:spPr>
          <a:xfrm>
            <a:off x="926000" y="6046350"/>
            <a:ext cx="3000000" cy="6156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The font size must be at least 22 points.</a:t>
            </a:r>
            <a:endParaRPr sz="1400" b="1" i="0" u="none" strike="noStrike" cap="none">
              <a:solidFill>
                <a:schemeClr val="accent2"/>
              </a:solidFill>
              <a:latin typeface="Arial"/>
              <a:ea typeface="Arial"/>
              <a:cs typeface="Arial"/>
              <a:sym typeface="Arial"/>
            </a:endParaRPr>
          </a:p>
        </p:txBody>
      </p:sp>
      <p:sp>
        <p:nvSpPr>
          <p:cNvPr id="580" name="Google Shape;580;p10"/>
          <p:cNvSpPr/>
          <p:nvPr/>
        </p:nvSpPr>
        <p:spPr>
          <a:xfrm>
            <a:off x="4321529" y="1057400"/>
            <a:ext cx="2932500" cy="516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Delete this slide if your report was not submitted to OSF.</a:t>
            </a:r>
            <a:endParaRPr sz="1400" b="0" i="0" u="none" strike="noStrike" cap="none">
              <a:solidFill>
                <a:schemeClr val="accent2"/>
              </a:solidFill>
              <a:latin typeface="Arial"/>
              <a:ea typeface="Arial"/>
              <a:cs typeface="Arial"/>
              <a:sym typeface="Arial"/>
            </a:endParaRPr>
          </a:p>
        </p:txBody>
      </p:sp>
      <p:sp>
        <p:nvSpPr>
          <p:cNvPr id="581" name="Google Shape;581;p10"/>
          <p:cNvSpPr/>
          <p:nvPr/>
        </p:nvSpPr>
        <p:spPr>
          <a:xfrm rot="9395086" flipH="1">
            <a:off x="716280" y="2541321"/>
            <a:ext cx="618825" cy="489528"/>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sp>
        <p:nvSpPr>
          <p:cNvPr id="582" name="Google Shape;582;p10"/>
          <p:cNvSpPr/>
          <p:nvPr/>
        </p:nvSpPr>
        <p:spPr>
          <a:xfrm>
            <a:off x="121679" y="1940925"/>
            <a:ext cx="2932500" cy="516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This is an example of a citation </a:t>
            </a:r>
            <a:br>
              <a:rPr lang="en-US" sz="1400" b="0" i="1" u="none" strike="noStrike" cap="none">
                <a:solidFill>
                  <a:schemeClr val="accent2"/>
                </a:solidFill>
                <a:latin typeface="Arial"/>
                <a:ea typeface="Arial"/>
                <a:cs typeface="Arial"/>
                <a:sym typeface="Arial"/>
              </a:rPr>
            </a:br>
            <a:r>
              <a:rPr lang="en-US" sz="1400" b="0" i="1" u="none" strike="noStrike" cap="none">
                <a:solidFill>
                  <a:schemeClr val="accent2"/>
                </a:solidFill>
                <a:latin typeface="Arial"/>
                <a:ea typeface="Arial"/>
                <a:cs typeface="Arial"/>
                <a:sym typeface="Arial"/>
              </a:rPr>
              <a:t>from a previous report</a:t>
            </a:r>
            <a:endParaRPr sz="1400" b="0" i="0" u="none" strike="noStrike" cap="none">
              <a:solidFill>
                <a:schemeClr val="accent2"/>
              </a:solidFill>
              <a:latin typeface="Arial"/>
              <a:ea typeface="Arial"/>
              <a:cs typeface="Arial"/>
              <a:sym typeface="Arial"/>
            </a:endParaRPr>
          </a:p>
        </p:txBody>
      </p:sp>
      <p:sp>
        <p:nvSpPr>
          <p:cNvPr id="583" name="Google Shape;583;p10"/>
          <p:cNvSpPr/>
          <p:nvPr/>
        </p:nvSpPr>
        <p:spPr>
          <a:xfrm rot="9395086" flipH="1">
            <a:off x="8474505" y="1542496"/>
            <a:ext cx="618825" cy="489528"/>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sp>
        <p:nvSpPr>
          <p:cNvPr id="584" name="Google Shape;584;p10"/>
          <p:cNvSpPr/>
          <p:nvPr/>
        </p:nvSpPr>
        <p:spPr>
          <a:xfrm>
            <a:off x="8413304" y="942100"/>
            <a:ext cx="2932500" cy="516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This is an example screenshot </a:t>
            </a:r>
            <a:br>
              <a:rPr lang="en-US" sz="1400" b="0" i="1" u="none" strike="noStrike" cap="none">
                <a:solidFill>
                  <a:schemeClr val="accent2"/>
                </a:solidFill>
                <a:latin typeface="Arial"/>
                <a:ea typeface="Arial"/>
                <a:cs typeface="Arial"/>
                <a:sym typeface="Arial"/>
              </a:rPr>
            </a:br>
            <a:r>
              <a:rPr lang="en-US" sz="1400" b="0" i="1" u="none" strike="noStrike" cap="none">
                <a:solidFill>
                  <a:schemeClr val="accent2"/>
                </a:solidFill>
                <a:latin typeface="Arial"/>
                <a:ea typeface="Arial"/>
                <a:cs typeface="Arial"/>
                <a:sym typeface="Arial"/>
              </a:rPr>
              <a:t>from a previous report</a:t>
            </a:r>
            <a:endParaRPr sz="1400" b="0" i="0" u="none" strike="noStrike" cap="none">
              <a:solidFill>
                <a:schemeClr val="accent2"/>
              </a:solidFill>
              <a:latin typeface="Arial"/>
              <a:ea typeface="Arial"/>
              <a:cs typeface="Arial"/>
              <a:sym typeface="Arial"/>
            </a:endParaRPr>
          </a:p>
        </p:txBody>
      </p:sp>
      <p:sp>
        <p:nvSpPr>
          <p:cNvPr id="585" name="Google Shape;585;p10"/>
          <p:cNvSpPr/>
          <p:nvPr/>
        </p:nvSpPr>
        <p:spPr>
          <a:xfrm>
            <a:off x="6751675" y="1710075"/>
            <a:ext cx="1339800" cy="424800"/>
          </a:xfrm>
          <a:prstGeom prst="ellipse">
            <a:avLst/>
          </a:prstGeom>
          <a:noFill/>
          <a:ln w="19050" cap="flat" cmpd="sng">
            <a:solidFill>
              <a:srgbClr val="ED7D31"/>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89"/>
        <p:cNvGrpSpPr/>
        <p:nvPr/>
      </p:nvGrpSpPr>
      <p:grpSpPr>
        <a:xfrm>
          <a:off x="0" y="0"/>
          <a:ext cx="0" cy="0"/>
          <a:chOff x="0" y="0"/>
          <a:chExt cx="0" cy="0"/>
        </a:xfrm>
      </p:grpSpPr>
      <p:pic>
        <p:nvPicPr>
          <p:cNvPr id="590" name="Google Shape;590;gadd317ae2b_0_117"/>
          <p:cNvPicPr preferRelativeResize="0"/>
          <p:nvPr/>
        </p:nvPicPr>
        <p:blipFill rotWithShape="1">
          <a:blip r:embed="rId3">
            <a:alphaModFix/>
          </a:blip>
          <a:srcRect l="20134"/>
          <a:stretch/>
        </p:blipFill>
        <p:spPr>
          <a:xfrm>
            <a:off x="-47400" y="0"/>
            <a:ext cx="9787201" cy="6893125"/>
          </a:xfrm>
          <a:prstGeom prst="rect">
            <a:avLst/>
          </a:prstGeom>
          <a:noFill/>
          <a:ln>
            <a:noFill/>
          </a:ln>
        </p:spPr>
      </p:pic>
      <p:sp>
        <p:nvSpPr>
          <p:cNvPr id="591" name="Google Shape;591;gadd317ae2b_0_117"/>
          <p:cNvSpPr/>
          <p:nvPr/>
        </p:nvSpPr>
        <p:spPr>
          <a:xfrm>
            <a:off x="-53831" y="-8709"/>
            <a:ext cx="12254399" cy="6866700"/>
          </a:xfrm>
          <a:prstGeom prst="rect">
            <a:avLst/>
          </a:prstGeom>
          <a:gradFill>
            <a:gsLst>
              <a:gs pos="0">
                <a:srgbClr val="FFFFFF">
                  <a:alpha val="0"/>
                </a:srgbClr>
              </a:gs>
              <a:gs pos="57000">
                <a:schemeClr val="lt1"/>
              </a:gs>
              <a:gs pos="100000">
                <a:schemeClr val="lt1"/>
              </a:gs>
            </a:gsLst>
            <a:lin ang="0" scaled="0"/>
          </a:grad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6000"/>
              <a:buFont typeface="Arial"/>
              <a:buNone/>
            </a:pPr>
            <a:r>
              <a:rPr lang="en-US" sz="6000" b="0" i="0" u="none" strike="noStrike" cap="none">
                <a:solidFill>
                  <a:srgbClr val="001E33"/>
                </a:solidFill>
                <a:latin typeface="Arial"/>
                <a:ea typeface="Arial"/>
                <a:cs typeface="Arial"/>
                <a:sym typeface="Arial"/>
              </a:rPr>
              <a:t>THANK YOU!</a:t>
            </a:r>
            <a:r>
              <a:rPr lang="en-US" sz="6000" b="0" i="0" u="none" strike="noStrike" cap="none">
                <a:solidFill>
                  <a:schemeClr val="lt1"/>
                </a:solidFill>
                <a:latin typeface="Arial"/>
                <a:ea typeface="Arial"/>
                <a:cs typeface="Arial"/>
                <a:sym typeface="Arial"/>
              </a:rPr>
              <a:t>!!</a:t>
            </a:r>
            <a:endParaRPr sz="6000" b="0" i="0" u="none" strike="noStrike" cap="none">
              <a:solidFill>
                <a:schemeClr val="lt1"/>
              </a:solidFill>
              <a:latin typeface="Arial"/>
              <a:ea typeface="Arial"/>
              <a:cs typeface="Arial"/>
              <a:sym typeface="Arial"/>
            </a:endParaRPr>
          </a:p>
        </p:txBody>
      </p:sp>
      <p:sp>
        <p:nvSpPr>
          <p:cNvPr id="592" name="Google Shape;592;gadd317ae2b_0_117"/>
          <p:cNvSpPr txBox="1"/>
          <p:nvPr/>
        </p:nvSpPr>
        <p:spPr>
          <a:xfrm>
            <a:off x="5046225" y="4020625"/>
            <a:ext cx="6945600" cy="12618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2000"/>
              <a:buFont typeface="Arial"/>
              <a:buNone/>
            </a:pPr>
            <a:r>
              <a:rPr lang="en-US" sz="2500" b="1" i="0" u="none" strike="noStrike" cap="none">
                <a:solidFill>
                  <a:srgbClr val="001E33"/>
                </a:solidFill>
                <a:latin typeface="Arial"/>
                <a:ea typeface="Arial"/>
                <a:cs typeface="Arial"/>
                <a:sym typeface="Arial"/>
              </a:rPr>
              <a:t>With the support of </a:t>
            </a:r>
            <a:endParaRPr sz="1900" b="0" i="0" u="none" strike="noStrike" cap="none">
              <a:solidFill>
                <a:srgbClr val="000000"/>
              </a:solidFill>
              <a:latin typeface="Arial"/>
              <a:ea typeface="Arial"/>
              <a:cs typeface="Arial"/>
              <a:sym typeface="Arial"/>
            </a:endParaRPr>
          </a:p>
          <a:p>
            <a:pPr marL="0" marR="0" lvl="0" indent="0" algn="just" rtl="0">
              <a:lnSpc>
                <a:spcPct val="100000"/>
              </a:lnSpc>
              <a:spcBef>
                <a:spcPts val="0"/>
              </a:spcBef>
              <a:spcAft>
                <a:spcPts val="0"/>
              </a:spcAft>
              <a:buClr>
                <a:srgbClr val="000000"/>
              </a:buClr>
              <a:buSzPts val="1400"/>
              <a:buFont typeface="Arial"/>
              <a:buNone/>
            </a:pPr>
            <a:r>
              <a:rPr lang="en-US" sz="2200" b="0" i="0" u="none" strike="noStrike" cap="none">
                <a:solidFill>
                  <a:srgbClr val="001E33"/>
                </a:solidFill>
                <a:latin typeface="Arial"/>
                <a:ea typeface="Arial"/>
                <a:cs typeface="Arial"/>
                <a:sym typeface="Arial"/>
              </a:rPr>
              <a:t>The first two authors were supported by the Sapiencia grant, financed by the municipality of Medellín. All authors are grateful to the Vice Rector's Office for Discovery and Creation, Universidad EAFIT, for their support in this research.</a:t>
            </a:r>
            <a:endParaRPr sz="2200" b="0" i="0" u="none" strike="noStrike" cap="none">
              <a:solidFill>
                <a:srgbClr val="000000"/>
              </a:solidFill>
              <a:latin typeface="Arial"/>
              <a:ea typeface="Arial"/>
              <a:cs typeface="Arial"/>
              <a:sym typeface="Arial"/>
            </a:endParaRPr>
          </a:p>
          <a:p>
            <a:pPr marL="0" marR="0" lvl="0" indent="0" algn="just" rtl="0">
              <a:lnSpc>
                <a:spcPct val="100000"/>
              </a:lnSpc>
              <a:spcBef>
                <a:spcPts val="0"/>
              </a:spcBef>
              <a:spcAft>
                <a:spcPts val="0"/>
              </a:spcAft>
              <a:buClr>
                <a:srgbClr val="000000"/>
              </a:buClr>
              <a:buSzPts val="1400"/>
              <a:buFont typeface="Arial"/>
              <a:buNone/>
            </a:pPr>
            <a:endParaRPr sz="2200" b="0" i="0" u="none" strike="noStrike" cap="none">
              <a:solidFill>
                <a:schemeClr val="dk1"/>
              </a:solidFill>
              <a:latin typeface="Calibri"/>
              <a:ea typeface="Calibri"/>
              <a:cs typeface="Calibri"/>
              <a:sym typeface="Calibri"/>
            </a:endParaRPr>
          </a:p>
        </p:txBody>
      </p:sp>
      <p:sp>
        <p:nvSpPr>
          <p:cNvPr id="593" name="Google Shape;593;gadd317ae2b_0_117"/>
          <p:cNvSpPr/>
          <p:nvPr/>
        </p:nvSpPr>
        <p:spPr>
          <a:xfrm>
            <a:off x="3546885" y="2762675"/>
            <a:ext cx="3425400" cy="729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Don't forget your scholarship acknowledgements (if you have one) For others, for those who pay your tuition fees</a:t>
            </a:r>
            <a:endParaRPr sz="1400" b="0" i="0" u="none" strike="noStrike" cap="none">
              <a:solidFill>
                <a:schemeClr val="accent2"/>
              </a:solidFill>
              <a:latin typeface="Arial"/>
              <a:ea typeface="Arial"/>
              <a:cs typeface="Arial"/>
              <a:sym typeface="Arial"/>
            </a:endParaRPr>
          </a:p>
        </p:txBody>
      </p:sp>
      <p:sp>
        <p:nvSpPr>
          <p:cNvPr id="594" name="Google Shape;594;gadd317ae2b_0_117"/>
          <p:cNvSpPr/>
          <p:nvPr/>
        </p:nvSpPr>
        <p:spPr>
          <a:xfrm rot="10800000">
            <a:off x="6307580" y="3556275"/>
            <a:ext cx="324270" cy="843048"/>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sp>
        <p:nvSpPr>
          <p:cNvPr id="595" name="Google Shape;595;gadd317ae2b_0_117"/>
          <p:cNvSpPr/>
          <p:nvPr/>
        </p:nvSpPr>
        <p:spPr>
          <a:xfrm>
            <a:off x="5249940" y="1024345"/>
            <a:ext cx="2114700" cy="516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Do NOT use red on the slides.</a:t>
            </a:r>
            <a:endParaRPr sz="1400" b="0" i="0" u="none" strike="noStrike" cap="none">
              <a:solidFill>
                <a:schemeClr val="accent2"/>
              </a:solidFill>
              <a:latin typeface="Arial"/>
              <a:ea typeface="Arial"/>
              <a:cs typeface="Arial"/>
              <a:sym typeface="Arial"/>
            </a:endParaRPr>
          </a:p>
        </p:txBody>
      </p:sp>
      <p:sp>
        <p:nvSpPr>
          <p:cNvPr id="596" name="Google Shape;596;gadd317ae2b_0_117"/>
          <p:cNvSpPr txBox="1"/>
          <p:nvPr/>
        </p:nvSpPr>
        <p:spPr>
          <a:xfrm>
            <a:off x="8236550" y="6070275"/>
            <a:ext cx="3000000" cy="6156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The font size must be at least 22 points.</a:t>
            </a:r>
            <a:endParaRPr sz="1400" b="1" i="0" u="none" strike="noStrike" cap="none">
              <a:solidFill>
                <a:schemeClr val="accent2"/>
              </a:solidFill>
              <a:latin typeface="Arial"/>
              <a:ea typeface="Arial"/>
              <a:cs typeface="Arial"/>
              <a:sym typeface="Arial"/>
            </a:endParaRPr>
          </a:p>
        </p:txBody>
      </p:sp>
      <p:sp>
        <p:nvSpPr>
          <p:cNvPr id="597" name="Google Shape;597;gadd317ae2b_0_117"/>
          <p:cNvSpPr/>
          <p:nvPr/>
        </p:nvSpPr>
        <p:spPr>
          <a:xfrm>
            <a:off x="8229600" y="124200"/>
            <a:ext cx="2114700" cy="516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Complete this slide</a:t>
            </a:r>
            <a:endParaRPr sz="1400" b="0" i="0" u="none" strike="noStrike" cap="none">
              <a:solidFill>
                <a:schemeClr val="accent2"/>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For the third installment</a:t>
            </a:r>
            <a:endParaRPr sz="1400" b="0" i="0" u="none" strike="noStrike" cap="none">
              <a:solidFill>
                <a:schemeClr val="accent2"/>
              </a:solidFill>
              <a:latin typeface="Arial"/>
              <a:ea typeface="Arial"/>
              <a:cs typeface="Arial"/>
              <a:sym typeface="Arial"/>
            </a:endParaRPr>
          </a:p>
        </p:txBody>
      </p:sp>
      <p:sp>
        <p:nvSpPr>
          <p:cNvPr id="598" name="Google Shape;598;gadd317ae2b_0_117"/>
          <p:cNvSpPr/>
          <p:nvPr/>
        </p:nvSpPr>
        <p:spPr>
          <a:xfrm rot="10800000" flipH="1">
            <a:off x="2539475" y="566310"/>
            <a:ext cx="800658" cy="763830"/>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sp>
        <p:nvSpPr>
          <p:cNvPr id="599" name="Google Shape;599;gadd317ae2b_0_117"/>
          <p:cNvSpPr/>
          <p:nvPr/>
        </p:nvSpPr>
        <p:spPr>
          <a:xfrm>
            <a:off x="2950660" y="119875"/>
            <a:ext cx="2114700" cy="516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rgbClr val="B45F06"/>
                </a:solidFill>
                <a:latin typeface="Arial"/>
                <a:ea typeface="Arial"/>
                <a:cs typeface="Arial"/>
                <a:sym typeface="Arial"/>
              </a:rPr>
              <a:t>You can change this picture</a:t>
            </a:r>
            <a:endParaRPr sz="1400" b="0" i="0" u="none" strike="noStrike" cap="none">
              <a:solidFill>
                <a:srgbClr val="B45F06"/>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pic>
        <p:nvPicPr>
          <p:cNvPr id="201" name="Google Shape;201;p2"/>
          <p:cNvPicPr preferRelativeResize="0"/>
          <p:nvPr/>
        </p:nvPicPr>
        <p:blipFill rotWithShape="1">
          <a:blip r:embed="rId3">
            <a:alphaModFix/>
          </a:blip>
          <a:srcRect/>
          <a:stretch/>
        </p:blipFill>
        <p:spPr>
          <a:xfrm>
            <a:off x="-2880" y="0"/>
            <a:ext cx="12196080" cy="6855840"/>
          </a:xfrm>
          <a:prstGeom prst="rect">
            <a:avLst/>
          </a:prstGeom>
          <a:noFill/>
          <a:ln>
            <a:noFill/>
          </a:ln>
        </p:spPr>
      </p:pic>
      <p:sp>
        <p:nvSpPr>
          <p:cNvPr id="202" name="Google Shape;202;p2"/>
          <p:cNvSpPr/>
          <p:nvPr/>
        </p:nvSpPr>
        <p:spPr>
          <a:xfrm>
            <a:off x="265329" y="376925"/>
            <a:ext cx="4882500" cy="424800"/>
          </a:xfrm>
          <a:prstGeom prst="rect">
            <a:avLst/>
          </a:prstGeom>
          <a:noFill/>
          <a:ln>
            <a:noFill/>
          </a:ln>
        </p:spPr>
        <p:txBody>
          <a:bodyPr spcFirstLastPara="1" wrap="square" lIns="90000" tIns="45000" rIns="90000" bIns="450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a:solidFill>
                  <a:srgbClr val="FFFFFF"/>
                </a:solidFill>
                <a:latin typeface="Arial"/>
                <a:ea typeface="Arial"/>
                <a:cs typeface="Arial"/>
                <a:sym typeface="Arial"/>
              </a:rPr>
              <a:t>Presentation of the team</a:t>
            </a:r>
            <a:endParaRPr sz="2200" b="0" i="0" u="none" strike="noStrike" cap="none">
              <a:solidFill>
                <a:srgbClr val="000000"/>
              </a:solidFill>
              <a:latin typeface="Arial"/>
              <a:ea typeface="Arial"/>
              <a:cs typeface="Arial"/>
              <a:sym typeface="Arial"/>
            </a:endParaRPr>
          </a:p>
        </p:txBody>
      </p:sp>
      <p:sp>
        <p:nvSpPr>
          <p:cNvPr id="203" name="Google Shape;203;p2"/>
          <p:cNvSpPr/>
          <p:nvPr/>
        </p:nvSpPr>
        <p:spPr>
          <a:xfrm rot="10800000" flipH="1">
            <a:off x="2829600" y="206772"/>
            <a:ext cx="919620" cy="295812"/>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sp>
        <p:nvSpPr>
          <p:cNvPr id="204" name="Google Shape;204;p2"/>
          <p:cNvSpPr/>
          <p:nvPr/>
        </p:nvSpPr>
        <p:spPr>
          <a:xfrm>
            <a:off x="3280080" y="31800"/>
            <a:ext cx="2402700" cy="302700"/>
          </a:xfrm>
          <a:prstGeom prst="rect">
            <a:avLst/>
          </a:prstGeom>
          <a:noFill/>
          <a:ln>
            <a:noFill/>
          </a:ln>
        </p:spPr>
        <p:txBody>
          <a:bodyPr spcFirstLastPara="1" wrap="square" lIns="90000" tIns="45000" rIns="90000" bIns="450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Keep this title</a:t>
            </a:r>
            <a:endParaRPr sz="1400" b="0" i="0" u="none" strike="noStrike" cap="none">
              <a:solidFill>
                <a:schemeClr val="accent2"/>
              </a:solidFill>
              <a:latin typeface="Arial"/>
              <a:ea typeface="Arial"/>
              <a:cs typeface="Arial"/>
              <a:sym typeface="Arial"/>
            </a:endParaRPr>
          </a:p>
        </p:txBody>
      </p:sp>
      <p:grpSp>
        <p:nvGrpSpPr>
          <p:cNvPr id="205" name="Google Shape;205;p2"/>
          <p:cNvGrpSpPr/>
          <p:nvPr/>
        </p:nvGrpSpPr>
        <p:grpSpPr>
          <a:xfrm>
            <a:off x="9052560" y="1645920"/>
            <a:ext cx="2833920" cy="2742480"/>
            <a:chOff x="9052560" y="1645920"/>
            <a:chExt cx="2833920" cy="2742480"/>
          </a:xfrm>
        </p:grpSpPr>
        <p:pic>
          <p:nvPicPr>
            <p:cNvPr id="206" name="Google Shape;206;p2"/>
            <p:cNvPicPr preferRelativeResize="0"/>
            <p:nvPr/>
          </p:nvPicPr>
          <p:blipFill rotWithShape="1">
            <a:blip r:embed="rId4">
              <a:alphaModFix/>
            </a:blip>
            <a:srcRect/>
            <a:stretch/>
          </p:blipFill>
          <p:spPr>
            <a:xfrm>
              <a:off x="9219240" y="1757160"/>
              <a:ext cx="2507760" cy="2486880"/>
            </a:xfrm>
            <a:prstGeom prst="rect">
              <a:avLst/>
            </a:prstGeom>
            <a:noFill/>
            <a:ln>
              <a:noFill/>
            </a:ln>
          </p:spPr>
        </p:pic>
        <p:sp>
          <p:nvSpPr>
            <p:cNvPr id="207" name="Google Shape;207;p2"/>
            <p:cNvSpPr/>
            <p:nvPr/>
          </p:nvSpPr>
          <p:spPr>
            <a:xfrm>
              <a:off x="9052560" y="1645920"/>
              <a:ext cx="2833920" cy="2742480"/>
            </a:xfrm>
            <a:custGeom>
              <a:avLst/>
              <a:gdLst/>
              <a:ahLst/>
              <a:cxnLst/>
              <a:rect l="l" t="t" r="r" b="b"/>
              <a:pathLst>
                <a:path w="7875" h="7621" extrusionOk="0">
                  <a:moveTo>
                    <a:pt x="5464" y="1278"/>
                  </a:moveTo>
                  <a:cubicBezTo>
                    <a:pt x="4998" y="997"/>
                    <a:pt x="4541" y="870"/>
                    <a:pt x="4003" y="870"/>
                  </a:cubicBezTo>
                  <a:cubicBezTo>
                    <a:pt x="3465" y="870"/>
                    <a:pt x="3008" y="997"/>
                    <a:pt x="2542" y="1278"/>
                  </a:cubicBezTo>
                  <a:cubicBezTo>
                    <a:pt x="2076" y="1559"/>
                    <a:pt x="1742" y="1908"/>
                    <a:pt x="1473" y="2394"/>
                  </a:cubicBezTo>
                  <a:cubicBezTo>
                    <a:pt x="1204" y="2880"/>
                    <a:pt x="1082" y="3357"/>
                    <a:pt x="1082" y="3918"/>
                  </a:cubicBezTo>
                  <a:cubicBezTo>
                    <a:pt x="1082" y="4479"/>
                    <a:pt x="1204" y="4956"/>
                    <a:pt x="1473" y="5442"/>
                  </a:cubicBezTo>
                  <a:cubicBezTo>
                    <a:pt x="1742" y="5928"/>
                    <a:pt x="2076" y="6277"/>
                    <a:pt x="2542" y="6558"/>
                  </a:cubicBezTo>
                  <a:cubicBezTo>
                    <a:pt x="3008" y="6839"/>
                    <a:pt x="3465" y="6967"/>
                    <a:pt x="4003" y="6967"/>
                  </a:cubicBezTo>
                  <a:cubicBezTo>
                    <a:pt x="4541" y="6967"/>
                    <a:pt x="4998" y="6839"/>
                    <a:pt x="5464" y="6558"/>
                  </a:cubicBezTo>
                  <a:cubicBezTo>
                    <a:pt x="5930" y="6277"/>
                    <a:pt x="6264" y="5928"/>
                    <a:pt x="6533" y="5442"/>
                  </a:cubicBezTo>
                  <a:cubicBezTo>
                    <a:pt x="6802" y="4956"/>
                    <a:pt x="6925" y="4479"/>
                    <a:pt x="6925" y="3918"/>
                  </a:cubicBezTo>
                  <a:cubicBezTo>
                    <a:pt x="6925" y="3357"/>
                    <a:pt x="6802" y="2880"/>
                    <a:pt x="6533" y="2394"/>
                  </a:cubicBezTo>
                  <a:cubicBezTo>
                    <a:pt x="6264" y="1908"/>
                    <a:pt x="5930" y="1559"/>
                    <a:pt x="5464" y="1278"/>
                  </a:cubicBezTo>
                  <a:moveTo>
                    <a:pt x="0" y="7620"/>
                  </a:moveTo>
                  <a:lnTo>
                    <a:pt x="0" y="0"/>
                  </a:lnTo>
                  <a:lnTo>
                    <a:pt x="7874" y="0"/>
                  </a:lnTo>
                  <a:lnTo>
                    <a:pt x="7874" y="7620"/>
                  </a:lnTo>
                  <a:lnTo>
                    <a:pt x="0" y="7620"/>
                  </a:lnTo>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08" name="Google Shape;208;p2"/>
          <p:cNvSpPr/>
          <p:nvPr/>
        </p:nvSpPr>
        <p:spPr>
          <a:xfrm>
            <a:off x="728640" y="1900800"/>
            <a:ext cx="2102100" cy="2193600"/>
          </a:xfrm>
          <a:prstGeom prst="ellipse">
            <a:avLst/>
          </a:prstGeom>
          <a:solidFill>
            <a:srgbClr val="00AAD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9" name="Google Shape;209;p2"/>
          <p:cNvSpPr/>
          <p:nvPr/>
        </p:nvSpPr>
        <p:spPr>
          <a:xfrm>
            <a:off x="3599280" y="1903680"/>
            <a:ext cx="2102040" cy="2193480"/>
          </a:xfrm>
          <a:prstGeom prst="ellipse">
            <a:avLst/>
          </a:prstGeom>
          <a:solidFill>
            <a:srgbClr val="00AAD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0" name="Google Shape;210;p2"/>
          <p:cNvSpPr/>
          <p:nvPr/>
        </p:nvSpPr>
        <p:spPr>
          <a:xfrm>
            <a:off x="9349125" y="4180675"/>
            <a:ext cx="2623200" cy="759900"/>
          </a:xfrm>
          <a:prstGeom prst="rect">
            <a:avLst/>
          </a:prstGeom>
          <a:noFill/>
          <a:ln>
            <a:noFill/>
          </a:ln>
        </p:spPr>
        <p:txBody>
          <a:bodyPr spcFirstLastPara="1" wrap="square" lIns="90000" tIns="45000" rIns="90000" bIns="450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a:solidFill>
                  <a:srgbClr val="001E33"/>
                </a:solidFill>
                <a:latin typeface="Arial"/>
                <a:ea typeface="Arial"/>
                <a:cs typeface="Arial"/>
                <a:sym typeface="Arial"/>
              </a:rPr>
              <a:t>Mauricio Toro</a:t>
            </a:r>
            <a:endParaRPr sz="2200" b="1" i="0" u="none" strike="noStrike" cap="none">
              <a:solidFill>
                <a:srgbClr val="001E33"/>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200"/>
              <a:buFont typeface="Arial"/>
              <a:buNone/>
            </a:pPr>
            <a:r>
              <a:rPr lang="en-US" sz="2200">
                <a:solidFill>
                  <a:srgbClr val="001E33"/>
                </a:solidFill>
              </a:rPr>
              <a:t>Data preparation</a:t>
            </a:r>
            <a:endParaRPr sz="2200" b="0" i="0" u="none" strike="noStrike" cap="none">
              <a:solidFill>
                <a:srgbClr val="001E33"/>
              </a:solidFill>
              <a:latin typeface="Arial"/>
              <a:ea typeface="Arial"/>
              <a:cs typeface="Arial"/>
              <a:sym typeface="Arial"/>
            </a:endParaRPr>
          </a:p>
        </p:txBody>
      </p:sp>
      <p:sp>
        <p:nvSpPr>
          <p:cNvPr id="211" name="Google Shape;211;p2"/>
          <p:cNvSpPr/>
          <p:nvPr/>
        </p:nvSpPr>
        <p:spPr>
          <a:xfrm>
            <a:off x="3551040" y="4180680"/>
            <a:ext cx="2192760" cy="759960"/>
          </a:xfrm>
          <a:prstGeom prst="rect">
            <a:avLst/>
          </a:prstGeom>
          <a:noFill/>
          <a:ln>
            <a:noFill/>
          </a:ln>
        </p:spPr>
        <p:txBody>
          <a:bodyPr spcFirstLastPara="1" wrap="square" lIns="90000" tIns="45000" rIns="90000" bIns="450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a:solidFill>
                  <a:srgbClr val="001E33"/>
                </a:solidFill>
                <a:latin typeface="Arial"/>
                <a:ea typeface="Arial"/>
                <a:cs typeface="Arial"/>
                <a:sym typeface="Arial"/>
              </a:rPr>
              <a:t>Second author</a:t>
            </a:r>
            <a:endParaRPr sz="2200" b="1" i="0" u="none" strike="noStrike" cap="none">
              <a:solidFill>
                <a:srgbClr val="001E33"/>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001E33"/>
                </a:solidFill>
                <a:latin typeface="Arial"/>
                <a:ea typeface="Arial"/>
                <a:cs typeface="Arial"/>
                <a:sym typeface="Arial"/>
              </a:rPr>
              <a:t>what have you done?</a:t>
            </a:r>
            <a:endParaRPr sz="2200" b="0" i="0" u="none" strike="noStrike" cap="none">
              <a:solidFill>
                <a:srgbClr val="001E33"/>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000000"/>
              </a:solidFill>
              <a:latin typeface="Arial"/>
              <a:ea typeface="Arial"/>
              <a:cs typeface="Arial"/>
              <a:sym typeface="Arial"/>
            </a:endParaRPr>
          </a:p>
        </p:txBody>
      </p:sp>
      <p:sp>
        <p:nvSpPr>
          <p:cNvPr id="212" name="Google Shape;212;p2"/>
          <p:cNvSpPr/>
          <p:nvPr/>
        </p:nvSpPr>
        <p:spPr>
          <a:xfrm>
            <a:off x="635040" y="4180680"/>
            <a:ext cx="2192760" cy="424800"/>
          </a:xfrm>
          <a:prstGeom prst="rect">
            <a:avLst/>
          </a:prstGeom>
          <a:noFill/>
          <a:ln>
            <a:noFill/>
          </a:ln>
        </p:spPr>
        <p:txBody>
          <a:bodyPr spcFirstLastPara="1" wrap="square" lIns="90000" tIns="45000" rIns="90000" bIns="450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a:solidFill>
                  <a:srgbClr val="001E33"/>
                </a:solidFill>
                <a:latin typeface="Arial"/>
                <a:ea typeface="Arial"/>
                <a:cs typeface="Arial"/>
                <a:sym typeface="Arial"/>
              </a:rPr>
              <a:t>First author</a:t>
            </a:r>
            <a:endParaRPr sz="2200" b="1" i="0" u="none" strike="noStrike" cap="none">
              <a:solidFill>
                <a:srgbClr val="001E33"/>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001E33"/>
                </a:solidFill>
                <a:latin typeface="Arial"/>
                <a:ea typeface="Arial"/>
                <a:cs typeface="Arial"/>
                <a:sym typeface="Arial"/>
              </a:rPr>
              <a:t>what have you done?</a:t>
            </a:r>
            <a:endParaRPr sz="2200" b="0" i="0" u="none" strike="noStrike" cap="none">
              <a:solidFill>
                <a:srgbClr val="001E33"/>
              </a:solidFill>
              <a:latin typeface="Arial"/>
              <a:ea typeface="Arial"/>
              <a:cs typeface="Arial"/>
              <a:sym typeface="Arial"/>
            </a:endParaRPr>
          </a:p>
        </p:txBody>
      </p:sp>
      <p:sp>
        <p:nvSpPr>
          <p:cNvPr id="213" name="Google Shape;213;p2"/>
          <p:cNvSpPr/>
          <p:nvPr/>
        </p:nvSpPr>
        <p:spPr>
          <a:xfrm>
            <a:off x="3135855" y="1064480"/>
            <a:ext cx="2932500" cy="516000"/>
          </a:xfrm>
          <a:prstGeom prst="rect">
            <a:avLst/>
          </a:prstGeom>
          <a:noFill/>
          <a:ln>
            <a:noFill/>
          </a:ln>
        </p:spPr>
        <p:txBody>
          <a:bodyPr spcFirstLastPara="1" wrap="square" lIns="90000" tIns="45000" rIns="90000" bIns="450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Put a smiling photo and</a:t>
            </a:r>
            <a:br>
              <a:rPr lang="en-US" sz="1800" b="0" i="0" u="none" strike="noStrike" cap="none">
                <a:solidFill>
                  <a:schemeClr val="accent2"/>
                </a:solidFill>
                <a:latin typeface="Arial"/>
                <a:ea typeface="Arial"/>
                <a:cs typeface="Arial"/>
                <a:sym typeface="Arial"/>
              </a:rPr>
            </a:br>
            <a:r>
              <a:rPr lang="en-US" sz="1400" b="0" i="1" u="none" strike="noStrike" cap="none">
                <a:solidFill>
                  <a:schemeClr val="accent2"/>
                </a:solidFill>
                <a:latin typeface="Arial"/>
                <a:ea typeface="Arial"/>
                <a:cs typeface="Arial"/>
                <a:sym typeface="Arial"/>
              </a:rPr>
              <a:t>your name</a:t>
            </a:r>
            <a:endParaRPr sz="1400" b="0" i="0" u="none" strike="noStrike" cap="none">
              <a:solidFill>
                <a:schemeClr val="accent2"/>
              </a:solidFill>
              <a:latin typeface="Arial"/>
              <a:ea typeface="Arial"/>
              <a:cs typeface="Arial"/>
              <a:sym typeface="Arial"/>
            </a:endParaRPr>
          </a:p>
        </p:txBody>
      </p:sp>
      <p:sp>
        <p:nvSpPr>
          <p:cNvPr id="214" name="Google Shape;214;p2"/>
          <p:cNvSpPr/>
          <p:nvPr/>
        </p:nvSpPr>
        <p:spPr>
          <a:xfrm rot="10800000" flipH="1">
            <a:off x="2555175" y="1727038"/>
            <a:ext cx="774144" cy="295812"/>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sp>
        <p:nvSpPr>
          <p:cNvPr id="215" name="Google Shape;215;p2"/>
          <p:cNvSpPr/>
          <p:nvPr/>
        </p:nvSpPr>
        <p:spPr>
          <a:xfrm>
            <a:off x="1924350" y="5292650"/>
            <a:ext cx="3223500" cy="516000"/>
          </a:xfrm>
          <a:prstGeom prst="rect">
            <a:avLst/>
          </a:prstGeom>
          <a:noFill/>
          <a:ln>
            <a:noFill/>
          </a:ln>
        </p:spPr>
        <p:txBody>
          <a:bodyPr spcFirstLastPara="1" wrap="square" lIns="90000" tIns="45000" rIns="90000" bIns="450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Please include what your contribution to this work was (</a:t>
            </a:r>
            <a:r>
              <a:rPr lang="en-US" sz="1400" b="1" i="1" u="none" strike="noStrike" cap="none">
                <a:solidFill>
                  <a:schemeClr val="accent2"/>
                </a:solidFill>
                <a:latin typeface="Arial"/>
                <a:ea typeface="Arial"/>
                <a:cs typeface="Arial"/>
                <a:sym typeface="Arial"/>
              </a:rPr>
              <a:t>2-3 words</a:t>
            </a:r>
            <a:r>
              <a:rPr lang="en-US" sz="1400" b="0" i="1" u="none" strike="noStrike" cap="none">
                <a:solidFill>
                  <a:schemeClr val="accent2"/>
                </a:solidFill>
                <a:latin typeface="Arial"/>
                <a:ea typeface="Arial"/>
                <a:cs typeface="Arial"/>
                <a:sym typeface="Arial"/>
              </a:rPr>
              <a:t>)</a:t>
            </a:r>
            <a:endParaRPr sz="1400" b="0" i="0" u="none" strike="noStrike" cap="none">
              <a:solidFill>
                <a:schemeClr val="accent2"/>
              </a:solidFill>
              <a:latin typeface="Arial"/>
              <a:ea typeface="Arial"/>
              <a:cs typeface="Arial"/>
              <a:sym typeface="Arial"/>
            </a:endParaRPr>
          </a:p>
        </p:txBody>
      </p:sp>
      <p:sp>
        <p:nvSpPr>
          <p:cNvPr id="216" name="Google Shape;216;p2"/>
          <p:cNvSpPr/>
          <p:nvPr/>
        </p:nvSpPr>
        <p:spPr>
          <a:xfrm rot="10800000">
            <a:off x="4018650" y="1644327"/>
            <a:ext cx="637686" cy="428652"/>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sp>
        <p:nvSpPr>
          <p:cNvPr id="217" name="Google Shape;217;p2"/>
          <p:cNvSpPr/>
          <p:nvPr/>
        </p:nvSpPr>
        <p:spPr>
          <a:xfrm>
            <a:off x="9692640" y="855720"/>
            <a:ext cx="2114640" cy="515880"/>
          </a:xfrm>
          <a:prstGeom prst="rect">
            <a:avLst/>
          </a:prstGeom>
          <a:noFill/>
          <a:ln>
            <a:noFill/>
          </a:ln>
        </p:spPr>
        <p:txBody>
          <a:bodyPr spcFirstLastPara="1" wrap="square" lIns="90000" tIns="45000" rIns="90000" bIns="450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Complete this slide</a:t>
            </a:r>
            <a:endParaRPr sz="1400" b="0" i="0" u="none" strike="noStrike" cap="none">
              <a:solidFill>
                <a:schemeClr val="accent2"/>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For the first delivery</a:t>
            </a:r>
            <a:endParaRPr sz="1400" b="0" i="0" u="none" strike="noStrike" cap="none">
              <a:solidFill>
                <a:schemeClr val="accent2"/>
              </a:solidFill>
              <a:latin typeface="Arial"/>
              <a:ea typeface="Arial"/>
              <a:cs typeface="Arial"/>
              <a:sym typeface="Arial"/>
            </a:endParaRPr>
          </a:p>
        </p:txBody>
      </p:sp>
      <p:pic>
        <p:nvPicPr>
          <p:cNvPr id="218" name="Google Shape;218;p2"/>
          <p:cNvPicPr preferRelativeResize="0"/>
          <p:nvPr/>
        </p:nvPicPr>
        <p:blipFill rotWithShape="1">
          <a:blip r:embed="rId5">
            <a:alphaModFix/>
          </a:blip>
          <a:srcRect/>
          <a:stretch/>
        </p:blipFill>
        <p:spPr>
          <a:xfrm>
            <a:off x="182880" y="6089760"/>
            <a:ext cx="621000" cy="621000"/>
          </a:xfrm>
          <a:prstGeom prst="rect">
            <a:avLst/>
          </a:prstGeom>
          <a:noFill/>
          <a:ln>
            <a:noFill/>
          </a:ln>
        </p:spPr>
      </p:pic>
      <p:sp>
        <p:nvSpPr>
          <p:cNvPr id="219" name="Google Shape;219;p2"/>
          <p:cNvSpPr/>
          <p:nvPr/>
        </p:nvSpPr>
        <p:spPr>
          <a:xfrm>
            <a:off x="815040" y="6160680"/>
            <a:ext cx="6915240" cy="425160"/>
          </a:xfrm>
          <a:prstGeom prst="rect">
            <a:avLst/>
          </a:prstGeom>
          <a:noFill/>
          <a:ln>
            <a:noFill/>
          </a:ln>
        </p:spPr>
        <p:txBody>
          <a:bodyPr spcFirstLastPara="1" wrap="square" lIns="90000" tIns="45000" rIns="90000" bIns="450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a:solidFill>
                  <a:srgbClr val="001E33"/>
                </a:solidFill>
                <a:latin typeface="Arial"/>
                <a:ea typeface="Arial"/>
                <a:cs typeface="Arial"/>
                <a:sym typeface="Arial"/>
              </a:rPr>
              <a:t>http://github.com/yourUserName/proyecto/</a:t>
            </a:r>
            <a:endParaRPr sz="2200" b="1" i="0" u="none" strike="noStrike" cap="none">
              <a:solidFill>
                <a:srgbClr val="001E33"/>
              </a:solidFill>
              <a:latin typeface="Arial"/>
              <a:ea typeface="Arial"/>
              <a:cs typeface="Arial"/>
              <a:sym typeface="Arial"/>
            </a:endParaRPr>
          </a:p>
        </p:txBody>
      </p:sp>
      <p:sp>
        <p:nvSpPr>
          <p:cNvPr id="220" name="Google Shape;220;p2"/>
          <p:cNvSpPr/>
          <p:nvPr/>
        </p:nvSpPr>
        <p:spPr>
          <a:xfrm>
            <a:off x="6023825" y="4180675"/>
            <a:ext cx="3331200" cy="7599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a:solidFill>
                  <a:srgbClr val="001E33"/>
                </a:solidFill>
                <a:latin typeface="Arial"/>
                <a:ea typeface="Arial"/>
                <a:cs typeface="Arial"/>
                <a:sym typeface="Arial"/>
              </a:rPr>
              <a:t>Andrea Serna</a:t>
            </a:r>
            <a:endParaRPr sz="2200" b="1" i="0" u="none" strike="noStrike" cap="none">
              <a:solidFill>
                <a:srgbClr val="001E33"/>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200"/>
              <a:buFont typeface="Arial"/>
              <a:buNone/>
            </a:pPr>
            <a:r>
              <a:rPr lang="en-US" sz="2200">
                <a:solidFill>
                  <a:srgbClr val="001E33"/>
                </a:solidFill>
              </a:rPr>
              <a:t>Literature review</a:t>
            </a:r>
            <a:endParaRPr sz="2200" b="0" i="0" u="none" strike="noStrike" cap="none">
              <a:solidFill>
                <a:srgbClr val="001E33"/>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001E33"/>
              </a:solidFill>
              <a:latin typeface="Arial"/>
              <a:ea typeface="Arial"/>
              <a:cs typeface="Arial"/>
              <a:sym typeface="Arial"/>
            </a:endParaRPr>
          </a:p>
        </p:txBody>
      </p:sp>
      <p:sp>
        <p:nvSpPr>
          <p:cNvPr id="221" name="Google Shape;221;p2"/>
          <p:cNvSpPr/>
          <p:nvPr/>
        </p:nvSpPr>
        <p:spPr>
          <a:xfrm>
            <a:off x="7682150" y="6045275"/>
            <a:ext cx="2932500" cy="516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Include the URL where</a:t>
            </a:r>
            <a:br>
              <a:rPr lang="en-US" sz="1400" b="0" i="1" u="none" strike="noStrike" cap="none">
                <a:solidFill>
                  <a:schemeClr val="accent2"/>
                </a:solidFill>
                <a:latin typeface="Arial"/>
                <a:ea typeface="Arial"/>
                <a:cs typeface="Arial"/>
                <a:sym typeface="Arial"/>
              </a:rPr>
            </a:br>
            <a:r>
              <a:rPr lang="en-US" sz="1400" b="0" i="1" u="none" strike="noStrike" cap="none">
                <a:solidFill>
                  <a:schemeClr val="accent2"/>
                </a:solidFill>
                <a:latin typeface="Arial"/>
                <a:ea typeface="Arial"/>
                <a:cs typeface="Arial"/>
                <a:sym typeface="Arial"/>
              </a:rPr>
              <a:t>your project is located</a:t>
            </a:r>
            <a:endParaRPr sz="1400" b="0" i="1" u="none" strike="noStrike" cap="none">
              <a:solidFill>
                <a:schemeClr val="accent2"/>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and remove the circle</a:t>
            </a:r>
            <a:endParaRPr sz="1400" b="0" i="1" u="none" strike="noStrike" cap="none">
              <a:solidFill>
                <a:schemeClr val="accent2"/>
              </a:solidFill>
              <a:latin typeface="Arial"/>
              <a:ea typeface="Arial"/>
              <a:cs typeface="Arial"/>
              <a:sym typeface="Arial"/>
            </a:endParaRPr>
          </a:p>
        </p:txBody>
      </p:sp>
      <p:sp>
        <p:nvSpPr>
          <p:cNvPr id="222" name="Google Shape;222;p2"/>
          <p:cNvSpPr/>
          <p:nvPr/>
        </p:nvSpPr>
        <p:spPr>
          <a:xfrm>
            <a:off x="6996626" y="6335156"/>
            <a:ext cx="1009314" cy="97794"/>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sp>
        <p:nvSpPr>
          <p:cNvPr id="223" name="Google Shape;223;p2"/>
          <p:cNvSpPr/>
          <p:nvPr/>
        </p:nvSpPr>
        <p:spPr>
          <a:xfrm>
            <a:off x="548240" y="959495"/>
            <a:ext cx="2114700" cy="516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Do NOT use red on the slides.</a:t>
            </a:r>
            <a:endParaRPr sz="1400" b="0" i="0" u="none" strike="noStrike" cap="none">
              <a:solidFill>
                <a:schemeClr val="accent2"/>
              </a:solidFill>
              <a:latin typeface="Arial"/>
              <a:ea typeface="Arial"/>
              <a:cs typeface="Arial"/>
              <a:sym typeface="Arial"/>
            </a:endParaRPr>
          </a:p>
        </p:txBody>
      </p:sp>
      <p:grpSp>
        <p:nvGrpSpPr>
          <p:cNvPr id="224" name="Google Shape;224;p2"/>
          <p:cNvGrpSpPr/>
          <p:nvPr/>
        </p:nvGrpSpPr>
        <p:grpSpPr>
          <a:xfrm>
            <a:off x="5971272" y="1633070"/>
            <a:ext cx="3383640" cy="2652120"/>
            <a:chOff x="3165097" y="1342520"/>
            <a:chExt cx="3383640" cy="2652120"/>
          </a:xfrm>
        </p:grpSpPr>
        <p:pic>
          <p:nvPicPr>
            <p:cNvPr id="225" name="Google Shape;225;p2"/>
            <p:cNvPicPr preferRelativeResize="0"/>
            <p:nvPr/>
          </p:nvPicPr>
          <p:blipFill rotWithShape="1">
            <a:blip r:embed="rId6">
              <a:alphaModFix/>
            </a:blip>
            <a:srcRect b="16684"/>
            <a:stretch/>
          </p:blipFill>
          <p:spPr>
            <a:xfrm>
              <a:off x="3828475" y="1645926"/>
              <a:ext cx="2056877" cy="2284877"/>
            </a:xfrm>
            <a:prstGeom prst="rect">
              <a:avLst/>
            </a:prstGeom>
            <a:noFill/>
            <a:ln>
              <a:noFill/>
            </a:ln>
          </p:spPr>
        </p:pic>
        <p:sp>
          <p:nvSpPr>
            <p:cNvPr id="226" name="Google Shape;226;p2"/>
            <p:cNvSpPr/>
            <p:nvPr/>
          </p:nvSpPr>
          <p:spPr>
            <a:xfrm>
              <a:off x="3165097" y="1342520"/>
              <a:ext cx="3383640" cy="2652120"/>
            </a:xfrm>
            <a:custGeom>
              <a:avLst/>
              <a:gdLst/>
              <a:ahLst/>
              <a:cxnLst/>
              <a:rect l="l" t="t" r="r" b="b"/>
              <a:pathLst>
                <a:path w="9399" h="7367" extrusionOk="0">
                  <a:moveTo>
                    <a:pt x="1777" y="3847"/>
                  </a:moveTo>
                  <a:lnTo>
                    <a:pt x="1776" y="3847"/>
                  </a:lnTo>
                  <a:lnTo>
                    <a:pt x="1780" y="4006"/>
                  </a:lnTo>
                  <a:lnTo>
                    <a:pt x="1792" y="4166"/>
                  </a:lnTo>
                  <a:lnTo>
                    <a:pt x="1812" y="4324"/>
                  </a:lnTo>
                  <a:lnTo>
                    <a:pt x="1840" y="4481"/>
                  </a:lnTo>
                  <a:lnTo>
                    <a:pt x="1876" y="4636"/>
                  </a:lnTo>
                  <a:lnTo>
                    <a:pt x="1919" y="4789"/>
                  </a:lnTo>
                  <a:lnTo>
                    <a:pt x="1970" y="4939"/>
                  </a:lnTo>
                  <a:lnTo>
                    <a:pt x="2029" y="5086"/>
                  </a:lnTo>
                  <a:lnTo>
                    <a:pt x="2095" y="5230"/>
                  </a:lnTo>
                  <a:lnTo>
                    <a:pt x="2168" y="5371"/>
                  </a:lnTo>
                  <a:lnTo>
                    <a:pt x="2248" y="5507"/>
                  </a:lnTo>
                  <a:lnTo>
                    <a:pt x="2334" y="5638"/>
                  </a:lnTo>
                  <a:lnTo>
                    <a:pt x="2427" y="5765"/>
                  </a:lnTo>
                  <a:lnTo>
                    <a:pt x="2527" y="5886"/>
                  </a:lnTo>
                  <a:lnTo>
                    <a:pt x="2632" y="6002"/>
                  </a:lnTo>
                  <a:lnTo>
                    <a:pt x="2743" y="6111"/>
                  </a:lnTo>
                  <a:lnTo>
                    <a:pt x="2859" y="6215"/>
                  </a:lnTo>
                  <a:lnTo>
                    <a:pt x="2980" y="6312"/>
                  </a:lnTo>
                  <a:lnTo>
                    <a:pt x="3106" y="6402"/>
                  </a:lnTo>
                  <a:lnTo>
                    <a:pt x="3237" y="6486"/>
                  </a:lnTo>
                  <a:lnTo>
                    <a:pt x="3371" y="6562"/>
                  </a:lnTo>
                  <a:lnTo>
                    <a:pt x="3509" y="6631"/>
                  </a:lnTo>
                  <a:lnTo>
                    <a:pt x="3650" y="6692"/>
                  </a:lnTo>
                  <a:lnTo>
                    <a:pt x="3795" y="6745"/>
                  </a:lnTo>
                  <a:lnTo>
                    <a:pt x="3941" y="6790"/>
                  </a:lnTo>
                  <a:lnTo>
                    <a:pt x="4090" y="6827"/>
                  </a:lnTo>
                  <a:lnTo>
                    <a:pt x="4240" y="6856"/>
                  </a:lnTo>
                  <a:lnTo>
                    <a:pt x="4392" y="6877"/>
                  </a:lnTo>
                  <a:lnTo>
                    <a:pt x="4544" y="6890"/>
                  </a:lnTo>
                  <a:lnTo>
                    <a:pt x="4697" y="6894"/>
                  </a:lnTo>
                  <a:lnTo>
                    <a:pt x="4697" y="6894"/>
                  </a:lnTo>
                  <a:lnTo>
                    <a:pt x="4850" y="6890"/>
                  </a:lnTo>
                  <a:lnTo>
                    <a:pt x="5002" y="6877"/>
                  </a:lnTo>
                  <a:lnTo>
                    <a:pt x="5154" y="6856"/>
                  </a:lnTo>
                  <a:lnTo>
                    <a:pt x="5304" y="6827"/>
                  </a:lnTo>
                  <a:lnTo>
                    <a:pt x="5453" y="6790"/>
                  </a:lnTo>
                  <a:lnTo>
                    <a:pt x="5599" y="6745"/>
                  </a:lnTo>
                  <a:lnTo>
                    <a:pt x="5744" y="6691"/>
                  </a:lnTo>
                  <a:lnTo>
                    <a:pt x="5885" y="6630"/>
                  </a:lnTo>
                  <a:lnTo>
                    <a:pt x="6023" y="6561"/>
                  </a:lnTo>
                  <a:lnTo>
                    <a:pt x="6157" y="6485"/>
                  </a:lnTo>
                  <a:lnTo>
                    <a:pt x="6287" y="6402"/>
                  </a:lnTo>
                  <a:lnTo>
                    <a:pt x="6413" y="6312"/>
                  </a:lnTo>
                  <a:lnTo>
                    <a:pt x="6535" y="6214"/>
                  </a:lnTo>
                  <a:lnTo>
                    <a:pt x="6651" y="6111"/>
                  </a:lnTo>
                  <a:lnTo>
                    <a:pt x="6762" y="6001"/>
                  </a:lnTo>
                  <a:lnTo>
                    <a:pt x="6867" y="5885"/>
                  </a:lnTo>
                  <a:lnTo>
                    <a:pt x="6966" y="5764"/>
                  </a:lnTo>
                  <a:lnTo>
                    <a:pt x="7059" y="5637"/>
                  </a:lnTo>
                  <a:lnTo>
                    <a:pt x="7146" y="5506"/>
                  </a:lnTo>
                  <a:lnTo>
                    <a:pt x="7226" y="5370"/>
                  </a:lnTo>
                  <a:lnTo>
                    <a:pt x="7299" y="5229"/>
                  </a:lnTo>
                  <a:lnTo>
                    <a:pt x="7365" y="5085"/>
                  </a:lnTo>
                  <a:lnTo>
                    <a:pt x="7423" y="4938"/>
                  </a:lnTo>
                  <a:lnTo>
                    <a:pt x="7474" y="4788"/>
                  </a:lnTo>
                  <a:lnTo>
                    <a:pt x="7518" y="4635"/>
                  </a:lnTo>
                  <a:lnTo>
                    <a:pt x="7553" y="4480"/>
                  </a:lnTo>
                  <a:lnTo>
                    <a:pt x="7581" y="4323"/>
                  </a:lnTo>
                  <a:lnTo>
                    <a:pt x="7601" y="4165"/>
                  </a:lnTo>
                  <a:lnTo>
                    <a:pt x="7613" y="4005"/>
                  </a:lnTo>
                  <a:lnTo>
                    <a:pt x="7617" y="3846"/>
                  </a:lnTo>
                  <a:lnTo>
                    <a:pt x="7617" y="3846"/>
                  </a:lnTo>
                  <a:lnTo>
                    <a:pt x="7613" y="3687"/>
                  </a:lnTo>
                  <a:lnTo>
                    <a:pt x="7601" y="3527"/>
                  </a:lnTo>
                  <a:lnTo>
                    <a:pt x="7581" y="3369"/>
                  </a:lnTo>
                  <a:lnTo>
                    <a:pt x="7553" y="3212"/>
                  </a:lnTo>
                  <a:lnTo>
                    <a:pt x="7517" y="3057"/>
                  </a:lnTo>
                  <a:lnTo>
                    <a:pt x="7474" y="2904"/>
                  </a:lnTo>
                  <a:lnTo>
                    <a:pt x="7423" y="2754"/>
                  </a:lnTo>
                  <a:lnTo>
                    <a:pt x="7364" y="2607"/>
                  </a:lnTo>
                  <a:lnTo>
                    <a:pt x="7298" y="2463"/>
                  </a:lnTo>
                  <a:lnTo>
                    <a:pt x="7225" y="2322"/>
                  </a:lnTo>
                  <a:lnTo>
                    <a:pt x="7146" y="2186"/>
                  </a:lnTo>
                  <a:lnTo>
                    <a:pt x="7059" y="2055"/>
                  </a:lnTo>
                  <a:lnTo>
                    <a:pt x="6966" y="1928"/>
                  </a:lnTo>
                  <a:lnTo>
                    <a:pt x="6867" y="1807"/>
                  </a:lnTo>
                  <a:lnTo>
                    <a:pt x="6761" y="1691"/>
                  </a:lnTo>
                  <a:lnTo>
                    <a:pt x="6651" y="1582"/>
                  </a:lnTo>
                  <a:lnTo>
                    <a:pt x="6534" y="1478"/>
                  </a:lnTo>
                  <a:lnTo>
                    <a:pt x="6413" y="1381"/>
                  </a:lnTo>
                  <a:lnTo>
                    <a:pt x="6287" y="1291"/>
                  </a:lnTo>
                  <a:lnTo>
                    <a:pt x="6157" y="1207"/>
                  </a:lnTo>
                  <a:lnTo>
                    <a:pt x="6022" y="1131"/>
                  </a:lnTo>
                  <a:lnTo>
                    <a:pt x="5884" y="1062"/>
                  </a:lnTo>
                  <a:lnTo>
                    <a:pt x="5743" y="1001"/>
                  </a:lnTo>
                  <a:lnTo>
                    <a:pt x="5599" y="948"/>
                  </a:lnTo>
                  <a:lnTo>
                    <a:pt x="5453" y="903"/>
                  </a:lnTo>
                  <a:lnTo>
                    <a:pt x="5304" y="866"/>
                  </a:lnTo>
                  <a:lnTo>
                    <a:pt x="5154" y="837"/>
                  </a:lnTo>
                  <a:lnTo>
                    <a:pt x="5002" y="816"/>
                  </a:lnTo>
                  <a:lnTo>
                    <a:pt x="4850" y="803"/>
                  </a:lnTo>
                  <a:lnTo>
                    <a:pt x="4697" y="799"/>
                  </a:lnTo>
                  <a:lnTo>
                    <a:pt x="4697" y="799"/>
                  </a:lnTo>
                  <a:lnTo>
                    <a:pt x="4544" y="803"/>
                  </a:lnTo>
                  <a:lnTo>
                    <a:pt x="4392" y="816"/>
                  </a:lnTo>
                  <a:lnTo>
                    <a:pt x="4240" y="837"/>
                  </a:lnTo>
                  <a:lnTo>
                    <a:pt x="4090" y="866"/>
                  </a:lnTo>
                  <a:lnTo>
                    <a:pt x="3941" y="903"/>
                  </a:lnTo>
                  <a:lnTo>
                    <a:pt x="3794" y="948"/>
                  </a:lnTo>
                  <a:lnTo>
                    <a:pt x="3650" y="1002"/>
                  </a:lnTo>
                  <a:lnTo>
                    <a:pt x="3509" y="1063"/>
                  </a:lnTo>
                  <a:lnTo>
                    <a:pt x="3371" y="1132"/>
                  </a:lnTo>
                  <a:lnTo>
                    <a:pt x="3237" y="1208"/>
                  </a:lnTo>
                  <a:lnTo>
                    <a:pt x="3106" y="1291"/>
                  </a:lnTo>
                  <a:lnTo>
                    <a:pt x="2980" y="1382"/>
                  </a:lnTo>
                  <a:lnTo>
                    <a:pt x="2859" y="1479"/>
                  </a:lnTo>
                  <a:lnTo>
                    <a:pt x="2743" y="1582"/>
                  </a:lnTo>
                  <a:lnTo>
                    <a:pt x="2632" y="1692"/>
                  </a:lnTo>
                  <a:lnTo>
                    <a:pt x="2527" y="1808"/>
                  </a:lnTo>
                  <a:lnTo>
                    <a:pt x="2427" y="1929"/>
                  </a:lnTo>
                  <a:lnTo>
                    <a:pt x="2334" y="2056"/>
                  </a:lnTo>
                  <a:lnTo>
                    <a:pt x="2248" y="2187"/>
                  </a:lnTo>
                  <a:lnTo>
                    <a:pt x="2168" y="2323"/>
                  </a:lnTo>
                  <a:lnTo>
                    <a:pt x="2095" y="2464"/>
                  </a:lnTo>
                  <a:lnTo>
                    <a:pt x="2029" y="2608"/>
                  </a:lnTo>
                  <a:lnTo>
                    <a:pt x="1971" y="2755"/>
                  </a:lnTo>
                  <a:lnTo>
                    <a:pt x="1920" y="2905"/>
                  </a:lnTo>
                  <a:lnTo>
                    <a:pt x="1876" y="3058"/>
                  </a:lnTo>
                  <a:lnTo>
                    <a:pt x="1841" y="3213"/>
                  </a:lnTo>
                  <a:lnTo>
                    <a:pt x="1813" y="3370"/>
                  </a:lnTo>
                  <a:lnTo>
                    <a:pt x="1793" y="3528"/>
                  </a:lnTo>
                  <a:lnTo>
                    <a:pt x="1781" y="3688"/>
                  </a:lnTo>
                  <a:lnTo>
                    <a:pt x="1777" y="3847"/>
                  </a:lnTo>
                  <a:moveTo>
                    <a:pt x="0" y="7366"/>
                  </a:moveTo>
                  <a:lnTo>
                    <a:pt x="0" y="0"/>
                  </a:lnTo>
                  <a:lnTo>
                    <a:pt x="9398" y="0"/>
                  </a:lnTo>
                  <a:lnTo>
                    <a:pt x="9398" y="7366"/>
                  </a:lnTo>
                  <a:lnTo>
                    <a:pt x="0" y="7366"/>
                  </a:lnTo>
                </a:path>
              </a:pathLst>
            </a:custGeom>
            <a:solidFill>
              <a:srgbClr val="FFFFFF"/>
            </a:solidFill>
            <a:ln>
              <a:noFill/>
            </a:ln>
          </p:spPr>
        </p:sp>
      </p:grpSp>
      <p:sp>
        <p:nvSpPr>
          <p:cNvPr id="227" name="Google Shape;227;p2"/>
          <p:cNvSpPr/>
          <p:nvPr/>
        </p:nvSpPr>
        <p:spPr>
          <a:xfrm>
            <a:off x="3261725" y="6188925"/>
            <a:ext cx="2114700" cy="424800"/>
          </a:xfrm>
          <a:prstGeom prst="ellipse">
            <a:avLst/>
          </a:prstGeom>
          <a:noFill/>
          <a:ln w="19050" cap="flat" cmpd="sng">
            <a:solidFill>
              <a:srgbClr val="ED7D3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ED7D31"/>
              </a:solidFill>
              <a:latin typeface="Arial"/>
              <a:ea typeface="Arial"/>
              <a:cs typeface="Arial"/>
              <a:sym typeface="Arial"/>
            </a:endParaRPr>
          </a:p>
        </p:txBody>
      </p:sp>
      <p:sp>
        <p:nvSpPr>
          <p:cNvPr id="228" name="Google Shape;228;p2"/>
          <p:cNvSpPr/>
          <p:nvPr/>
        </p:nvSpPr>
        <p:spPr>
          <a:xfrm>
            <a:off x="674065" y="2789195"/>
            <a:ext cx="2114700" cy="516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chemeClr val="accent2"/>
                </a:solidFill>
                <a:latin typeface="Arial"/>
                <a:ea typeface="Arial"/>
                <a:cs typeface="Arial"/>
                <a:sym typeface="Arial"/>
              </a:rPr>
              <a:t>If possible, include the student first</a:t>
            </a:r>
            <a:endParaRPr sz="1400" b="1" i="0" u="none" strike="noStrike" cap="none">
              <a:solidFill>
                <a:schemeClr val="accent2"/>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pic>
        <p:nvPicPr>
          <p:cNvPr id="233" name="Google Shape;233;p6"/>
          <p:cNvPicPr preferRelativeResize="0"/>
          <p:nvPr/>
        </p:nvPicPr>
        <p:blipFill rotWithShape="1">
          <a:blip r:embed="rId3">
            <a:alphaModFix/>
          </a:blip>
          <a:srcRect/>
          <a:stretch/>
        </p:blipFill>
        <p:spPr>
          <a:xfrm>
            <a:off x="-5" y="1075"/>
            <a:ext cx="12196081" cy="6855842"/>
          </a:xfrm>
          <a:prstGeom prst="rect">
            <a:avLst/>
          </a:prstGeom>
          <a:noFill/>
          <a:ln>
            <a:noFill/>
          </a:ln>
        </p:spPr>
      </p:pic>
      <p:sp>
        <p:nvSpPr>
          <p:cNvPr id="234" name="Google Shape;234;p6"/>
          <p:cNvSpPr/>
          <p:nvPr/>
        </p:nvSpPr>
        <p:spPr>
          <a:xfrm>
            <a:off x="265327" y="376925"/>
            <a:ext cx="4530000" cy="424800"/>
          </a:xfrm>
          <a:prstGeom prst="rect">
            <a:avLst/>
          </a:prstGeom>
          <a:noFill/>
          <a:ln>
            <a:noFill/>
          </a:ln>
        </p:spPr>
        <p:txBody>
          <a:bodyPr spcFirstLastPara="1" wrap="square" lIns="90000" tIns="45000" rIns="90000" bIns="450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a:solidFill>
                  <a:srgbClr val="FFFFFF"/>
                </a:solidFill>
                <a:latin typeface="Arial"/>
                <a:ea typeface="Arial"/>
                <a:cs typeface="Arial"/>
                <a:sym typeface="Arial"/>
              </a:rPr>
              <a:t>Problem Statement</a:t>
            </a:r>
            <a:endParaRPr sz="2200" b="0" i="0" u="none" strike="noStrike" cap="none">
              <a:solidFill>
                <a:srgbClr val="000000"/>
              </a:solidFill>
              <a:latin typeface="Arial"/>
              <a:ea typeface="Arial"/>
              <a:cs typeface="Arial"/>
              <a:sym typeface="Arial"/>
            </a:endParaRPr>
          </a:p>
        </p:txBody>
      </p:sp>
      <p:sp>
        <p:nvSpPr>
          <p:cNvPr id="235" name="Google Shape;235;p6"/>
          <p:cNvSpPr/>
          <p:nvPr/>
        </p:nvSpPr>
        <p:spPr>
          <a:xfrm rot="10800000" flipH="1">
            <a:off x="4268012" y="544355"/>
            <a:ext cx="1136430" cy="83916"/>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sp>
        <p:nvSpPr>
          <p:cNvPr id="236" name="Google Shape;236;p6"/>
          <p:cNvSpPr/>
          <p:nvPr/>
        </p:nvSpPr>
        <p:spPr>
          <a:xfrm>
            <a:off x="5108880" y="412800"/>
            <a:ext cx="2402700" cy="302700"/>
          </a:xfrm>
          <a:prstGeom prst="rect">
            <a:avLst/>
          </a:prstGeom>
          <a:noFill/>
          <a:ln>
            <a:noFill/>
          </a:ln>
        </p:spPr>
        <p:txBody>
          <a:bodyPr spcFirstLastPara="1" wrap="square" lIns="90000" tIns="45000" rIns="90000" bIns="450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Keep this title</a:t>
            </a:r>
            <a:endParaRPr sz="1400" b="0" i="0" u="none" strike="noStrike" cap="none">
              <a:solidFill>
                <a:schemeClr val="accent2"/>
              </a:solidFill>
              <a:latin typeface="Arial"/>
              <a:ea typeface="Arial"/>
              <a:cs typeface="Arial"/>
              <a:sym typeface="Arial"/>
            </a:endParaRPr>
          </a:p>
        </p:txBody>
      </p:sp>
      <p:sp>
        <p:nvSpPr>
          <p:cNvPr id="237" name="Google Shape;237;p6"/>
          <p:cNvSpPr/>
          <p:nvPr/>
        </p:nvSpPr>
        <p:spPr>
          <a:xfrm>
            <a:off x="8163950" y="544350"/>
            <a:ext cx="2114700" cy="516000"/>
          </a:xfrm>
          <a:prstGeom prst="rect">
            <a:avLst/>
          </a:prstGeom>
          <a:noFill/>
          <a:ln>
            <a:noFill/>
          </a:ln>
        </p:spPr>
        <p:txBody>
          <a:bodyPr spcFirstLastPara="1" wrap="square" lIns="90000" tIns="45000" rIns="90000" bIns="450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Complete this slide</a:t>
            </a:r>
            <a:endParaRPr sz="1400" b="0" i="0" u="none" strike="noStrike" cap="none">
              <a:solidFill>
                <a:schemeClr val="accent2"/>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For the first delivery</a:t>
            </a:r>
            <a:endParaRPr sz="1400" b="0" i="0" u="none" strike="noStrike" cap="none">
              <a:solidFill>
                <a:schemeClr val="accent2"/>
              </a:solidFill>
              <a:latin typeface="Arial"/>
              <a:ea typeface="Arial"/>
              <a:cs typeface="Arial"/>
              <a:sym typeface="Arial"/>
            </a:endParaRPr>
          </a:p>
        </p:txBody>
      </p:sp>
      <p:sp>
        <p:nvSpPr>
          <p:cNvPr id="238" name="Google Shape;238;p6"/>
          <p:cNvSpPr/>
          <p:nvPr/>
        </p:nvSpPr>
        <p:spPr>
          <a:xfrm>
            <a:off x="757812" y="4161800"/>
            <a:ext cx="3544500" cy="7599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a:solidFill>
                  <a:srgbClr val="001E33"/>
                </a:solidFill>
                <a:latin typeface="Arial"/>
                <a:ea typeface="Arial"/>
                <a:cs typeface="Arial"/>
                <a:sym typeface="Arial"/>
              </a:rPr>
              <a:t>Streets </a:t>
            </a:r>
            <a:endParaRPr sz="2200" b="1" i="0" u="none" strike="noStrike" cap="none">
              <a:solidFill>
                <a:srgbClr val="001E33"/>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a:solidFill>
                  <a:srgbClr val="001E33"/>
                </a:solidFill>
                <a:latin typeface="Arial"/>
                <a:ea typeface="Arial"/>
                <a:cs typeface="Arial"/>
                <a:sym typeface="Arial"/>
              </a:rPr>
              <a:t>of Medellín, </a:t>
            </a:r>
            <a:br>
              <a:rPr lang="en-US" sz="2200" b="1" i="0" u="none" strike="noStrike" cap="none">
                <a:solidFill>
                  <a:srgbClr val="001E33"/>
                </a:solidFill>
                <a:latin typeface="Arial"/>
                <a:ea typeface="Arial"/>
                <a:cs typeface="Arial"/>
                <a:sym typeface="Arial"/>
              </a:rPr>
            </a:br>
            <a:r>
              <a:rPr lang="en-US" sz="2200" b="1" i="0" u="none" strike="noStrike" cap="none">
                <a:solidFill>
                  <a:srgbClr val="001E33"/>
                </a:solidFill>
                <a:latin typeface="Arial"/>
                <a:ea typeface="Arial"/>
                <a:cs typeface="Arial"/>
                <a:sym typeface="Arial"/>
              </a:rPr>
              <a:t>Origin and </a:t>
            </a:r>
            <a:br>
              <a:rPr lang="en-US" sz="2200" b="1" i="0" u="none" strike="noStrike" cap="none">
                <a:solidFill>
                  <a:srgbClr val="001E33"/>
                </a:solidFill>
                <a:latin typeface="Arial"/>
                <a:ea typeface="Arial"/>
                <a:cs typeface="Arial"/>
                <a:sym typeface="Arial"/>
              </a:rPr>
            </a:br>
            <a:r>
              <a:rPr lang="en-US" sz="2200" b="1" i="0" u="none" strike="noStrike" cap="none">
                <a:solidFill>
                  <a:srgbClr val="001E33"/>
                </a:solidFill>
                <a:latin typeface="Arial"/>
                <a:ea typeface="Arial"/>
                <a:cs typeface="Arial"/>
                <a:sym typeface="Arial"/>
              </a:rPr>
              <a:t>Destination</a:t>
            </a:r>
            <a:endParaRPr sz="2200" b="1" i="0" u="none" strike="noStrike" cap="none">
              <a:solidFill>
                <a:srgbClr val="001E33"/>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001E33"/>
              </a:solidFill>
              <a:latin typeface="Arial"/>
              <a:ea typeface="Arial"/>
              <a:cs typeface="Arial"/>
              <a:sym typeface="Arial"/>
            </a:endParaRPr>
          </a:p>
        </p:txBody>
      </p:sp>
      <p:sp>
        <p:nvSpPr>
          <p:cNvPr id="239" name="Google Shape;239;p6"/>
          <p:cNvSpPr/>
          <p:nvPr/>
        </p:nvSpPr>
        <p:spPr>
          <a:xfrm>
            <a:off x="5130975" y="5065525"/>
            <a:ext cx="2932500" cy="516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It may not be necessary to</a:t>
            </a:r>
            <a:br>
              <a:rPr lang="en-US" sz="1400" b="0" i="1" u="none" strike="noStrike" cap="none">
                <a:solidFill>
                  <a:schemeClr val="accent2"/>
                </a:solidFill>
                <a:latin typeface="Arial"/>
                <a:ea typeface="Arial"/>
                <a:cs typeface="Arial"/>
                <a:sym typeface="Arial"/>
              </a:rPr>
            </a:br>
            <a:r>
              <a:rPr lang="en-US" sz="1400" b="0" i="1" u="none" strike="noStrike" cap="none">
                <a:solidFill>
                  <a:schemeClr val="accent2"/>
                </a:solidFill>
                <a:latin typeface="Arial"/>
                <a:ea typeface="Arial"/>
                <a:cs typeface="Arial"/>
                <a:sym typeface="Arial"/>
              </a:rPr>
              <a:t>change anything on this slide</a:t>
            </a:r>
            <a:endParaRPr sz="1400" b="0" i="0" u="none" strike="noStrike" cap="none">
              <a:solidFill>
                <a:schemeClr val="accent2"/>
              </a:solidFill>
              <a:latin typeface="Arial"/>
              <a:ea typeface="Arial"/>
              <a:cs typeface="Arial"/>
              <a:sym typeface="Arial"/>
            </a:endParaRPr>
          </a:p>
        </p:txBody>
      </p:sp>
      <p:sp>
        <p:nvSpPr>
          <p:cNvPr id="240" name="Google Shape;240;p6"/>
          <p:cNvSpPr/>
          <p:nvPr/>
        </p:nvSpPr>
        <p:spPr>
          <a:xfrm>
            <a:off x="4435001" y="5216481"/>
            <a:ext cx="1009314" cy="97794"/>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sp>
        <p:nvSpPr>
          <p:cNvPr id="241" name="Google Shape;241;p6"/>
          <p:cNvSpPr/>
          <p:nvPr/>
        </p:nvSpPr>
        <p:spPr>
          <a:xfrm>
            <a:off x="4163690" y="920095"/>
            <a:ext cx="2114700" cy="516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Do NOT use red on the slides.</a:t>
            </a:r>
            <a:endParaRPr sz="1400" b="0" i="0" u="none" strike="noStrike" cap="none">
              <a:solidFill>
                <a:schemeClr val="accent2"/>
              </a:solidFill>
              <a:latin typeface="Arial"/>
              <a:ea typeface="Arial"/>
              <a:cs typeface="Arial"/>
              <a:sym typeface="Arial"/>
            </a:endParaRPr>
          </a:p>
        </p:txBody>
      </p:sp>
      <p:sp>
        <p:nvSpPr>
          <p:cNvPr id="242" name="Google Shape;242;p6"/>
          <p:cNvSpPr/>
          <p:nvPr/>
        </p:nvSpPr>
        <p:spPr>
          <a:xfrm>
            <a:off x="5137450" y="1745713"/>
            <a:ext cx="2402700" cy="2289600"/>
          </a:xfrm>
          <a:prstGeom prst="cube">
            <a:avLst>
              <a:gd name="adj" fmla="val 25000"/>
            </a:avLst>
          </a:prstGeom>
          <a:solidFill>
            <a:srgbClr val="43434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100"/>
              <a:buFont typeface="Arial"/>
              <a:buNone/>
            </a:pPr>
            <a:r>
              <a:rPr lang="en-US" sz="2100" b="1" i="0" u="none" strike="noStrike" cap="none">
                <a:solidFill>
                  <a:schemeClr val="lt1"/>
                </a:solidFill>
                <a:latin typeface="Arial"/>
                <a:ea typeface="Arial"/>
                <a:cs typeface="Arial"/>
                <a:sym typeface="Arial"/>
              </a:rPr>
              <a:t>Shortest path algorithm </a:t>
            </a:r>
            <a:endParaRPr sz="2100" b="1" i="0" u="none" strike="noStrike" cap="none">
              <a:solidFill>
                <a:schemeClr val="lt1"/>
              </a:solidFill>
              <a:latin typeface="Arial"/>
              <a:ea typeface="Arial"/>
              <a:cs typeface="Arial"/>
              <a:sym typeface="Arial"/>
            </a:endParaRPr>
          </a:p>
        </p:txBody>
      </p:sp>
      <p:cxnSp>
        <p:nvCxnSpPr>
          <p:cNvPr id="243" name="Google Shape;243;p6"/>
          <p:cNvCxnSpPr/>
          <p:nvPr/>
        </p:nvCxnSpPr>
        <p:spPr>
          <a:xfrm>
            <a:off x="3999313" y="2644925"/>
            <a:ext cx="1118700" cy="0"/>
          </a:xfrm>
          <a:prstGeom prst="straightConnector1">
            <a:avLst/>
          </a:prstGeom>
          <a:noFill/>
          <a:ln w="28575" cap="flat" cmpd="sng">
            <a:solidFill>
              <a:srgbClr val="00AADB"/>
            </a:solidFill>
            <a:prstDash val="solid"/>
            <a:round/>
            <a:headEnd type="none" w="sm" len="sm"/>
            <a:tailEnd type="triangle" w="med" len="med"/>
          </a:ln>
        </p:spPr>
      </p:cxnSp>
      <p:cxnSp>
        <p:nvCxnSpPr>
          <p:cNvPr id="244" name="Google Shape;244;p6"/>
          <p:cNvCxnSpPr/>
          <p:nvPr/>
        </p:nvCxnSpPr>
        <p:spPr>
          <a:xfrm>
            <a:off x="3999313" y="3025925"/>
            <a:ext cx="1118700" cy="0"/>
          </a:xfrm>
          <a:prstGeom prst="straightConnector1">
            <a:avLst/>
          </a:prstGeom>
          <a:noFill/>
          <a:ln w="28575" cap="flat" cmpd="sng">
            <a:solidFill>
              <a:srgbClr val="00AADB"/>
            </a:solidFill>
            <a:prstDash val="solid"/>
            <a:round/>
            <a:headEnd type="none" w="sm" len="sm"/>
            <a:tailEnd type="triangle" w="med" len="med"/>
          </a:ln>
        </p:spPr>
      </p:cxnSp>
      <p:cxnSp>
        <p:nvCxnSpPr>
          <p:cNvPr id="245" name="Google Shape;245;p6"/>
          <p:cNvCxnSpPr/>
          <p:nvPr/>
        </p:nvCxnSpPr>
        <p:spPr>
          <a:xfrm>
            <a:off x="3999313" y="3483125"/>
            <a:ext cx="1118700" cy="0"/>
          </a:xfrm>
          <a:prstGeom prst="straightConnector1">
            <a:avLst/>
          </a:prstGeom>
          <a:noFill/>
          <a:ln w="28575" cap="flat" cmpd="sng">
            <a:solidFill>
              <a:srgbClr val="00AADB"/>
            </a:solidFill>
            <a:prstDash val="solid"/>
            <a:round/>
            <a:headEnd type="none" w="sm" len="sm"/>
            <a:tailEnd type="triangle" w="med" len="med"/>
          </a:ln>
        </p:spPr>
      </p:cxnSp>
      <p:cxnSp>
        <p:nvCxnSpPr>
          <p:cNvPr id="246" name="Google Shape;246;p6"/>
          <p:cNvCxnSpPr/>
          <p:nvPr/>
        </p:nvCxnSpPr>
        <p:spPr>
          <a:xfrm>
            <a:off x="7580713" y="3025925"/>
            <a:ext cx="1118700" cy="0"/>
          </a:xfrm>
          <a:prstGeom prst="straightConnector1">
            <a:avLst/>
          </a:prstGeom>
          <a:noFill/>
          <a:ln w="28575" cap="flat" cmpd="sng">
            <a:solidFill>
              <a:srgbClr val="00AADB"/>
            </a:solidFill>
            <a:prstDash val="solid"/>
            <a:round/>
            <a:headEnd type="none" w="sm" len="sm"/>
            <a:tailEnd type="triangle" w="med" len="med"/>
          </a:ln>
        </p:spPr>
      </p:cxnSp>
      <p:sp>
        <p:nvSpPr>
          <p:cNvPr id="247" name="Google Shape;247;p6"/>
          <p:cNvSpPr/>
          <p:nvPr/>
        </p:nvSpPr>
        <p:spPr>
          <a:xfrm>
            <a:off x="7942524" y="4241025"/>
            <a:ext cx="3927600" cy="7599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a:solidFill>
                  <a:srgbClr val="001E33"/>
                </a:solidFill>
                <a:latin typeface="Arial"/>
                <a:ea typeface="Arial"/>
                <a:cs typeface="Arial"/>
                <a:sym typeface="Arial"/>
              </a:rPr>
              <a:t>Three paths that reduce both the risk of harassment and distance</a:t>
            </a:r>
            <a:endParaRPr sz="2200" b="1" i="0" u="none" strike="noStrike" cap="none">
              <a:solidFill>
                <a:srgbClr val="001E33"/>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200"/>
              <a:buFont typeface="Arial"/>
              <a:buNone/>
            </a:pPr>
            <a:endParaRPr sz="2600" b="1" i="0" u="none" strike="noStrike" cap="none">
              <a:solidFill>
                <a:srgbClr val="001E33"/>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001E33"/>
              </a:solidFill>
              <a:latin typeface="Arial"/>
              <a:ea typeface="Arial"/>
              <a:cs typeface="Arial"/>
              <a:sym typeface="Arial"/>
            </a:endParaRPr>
          </a:p>
        </p:txBody>
      </p:sp>
      <p:pic>
        <p:nvPicPr>
          <p:cNvPr id="248" name="Google Shape;248;p6"/>
          <p:cNvPicPr preferRelativeResize="0"/>
          <p:nvPr/>
        </p:nvPicPr>
        <p:blipFill rotWithShape="1">
          <a:blip r:embed="rId4">
            <a:alphaModFix/>
          </a:blip>
          <a:srcRect l="6175" t="4461" r="19325"/>
          <a:stretch/>
        </p:blipFill>
        <p:spPr>
          <a:xfrm>
            <a:off x="895000" y="1560662"/>
            <a:ext cx="2932500" cy="2507328"/>
          </a:xfrm>
          <a:prstGeom prst="rect">
            <a:avLst/>
          </a:prstGeom>
          <a:noFill/>
          <a:ln>
            <a:noFill/>
          </a:ln>
        </p:spPr>
      </p:pic>
      <p:pic>
        <p:nvPicPr>
          <p:cNvPr id="249" name="Google Shape;249;p6"/>
          <p:cNvPicPr preferRelativeResize="0"/>
          <p:nvPr/>
        </p:nvPicPr>
        <p:blipFill rotWithShape="1">
          <a:blip r:embed="rId4">
            <a:alphaModFix/>
          </a:blip>
          <a:srcRect l="6175" t="4461" r="19325"/>
          <a:stretch/>
        </p:blipFill>
        <p:spPr>
          <a:xfrm>
            <a:off x="8716175" y="1605912"/>
            <a:ext cx="2932500" cy="2507328"/>
          </a:xfrm>
          <a:prstGeom prst="rect">
            <a:avLst/>
          </a:prstGeom>
          <a:noFill/>
          <a:ln>
            <a:noFill/>
          </a:ln>
        </p:spPr>
      </p:pic>
      <p:sp>
        <p:nvSpPr>
          <p:cNvPr id="250" name="Google Shape;250;p6"/>
          <p:cNvSpPr/>
          <p:nvPr/>
        </p:nvSpPr>
        <p:spPr>
          <a:xfrm>
            <a:off x="10403775" y="2523250"/>
            <a:ext cx="80100" cy="84000"/>
          </a:xfrm>
          <a:prstGeom prst="ellipse">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1" name="Google Shape;251;p6"/>
          <p:cNvSpPr/>
          <p:nvPr/>
        </p:nvSpPr>
        <p:spPr>
          <a:xfrm>
            <a:off x="10198500" y="3248300"/>
            <a:ext cx="80100" cy="84000"/>
          </a:xfrm>
          <a:prstGeom prst="ellipse">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2" name="Google Shape;252;p6"/>
          <p:cNvSpPr/>
          <p:nvPr/>
        </p:nvSpPr>
        <p:spPr>
          <a:xfrm>
            <a:off x="8619325" y="2370725"/>
            <a:ext cx="80100" cy="84000"/>
          </a:xfrm>
          <a:prstGeom prst="ellipse">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3" name="Google Shape;253;p6"/>
          <p:cNvSpPr/>
          <p:nvPr/>
        </p:nvSpPr>
        <p:spPr>
          <a:xfrm>
            <a:off x="8414050" y="3095775"/>
            <a:ext cx="80100" cy="84000"/>
          </a:xfrm>
          <a:prstGeom prst="ellipse">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4" name="Google Shape;254;p6"/>
          <p:cNvSpPr/>
          <p:nvPr/>
        </p:nvSpPr>
        <p:spPr>
          <a:xfrm>
            <a:off x="2523325" y="2523125"/>
            <a:ext cx="80100" cy="84000"/>
          </a:xfrm>
          <a:prstGeom prst="ellipse">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5" name="Google Shape;255;p6"/>
          <p:cNvSpPr/>
          <p:nvPr/>
        </p:nvSpPr>
        <p:spPr>
          <a:xfrm>
            <a:off x="2318050" y="3248175"/>
            <a:ext cx="80100" cy="84000"/>
          </a:xfrm>
          <a:prstGeom prst="ellipse">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6" name="Google Shape;256;p6"/>
          <p:cNvSpPr/>
          <p:nvPr/>
        </p:nvSpPr>
        <p:spPr>
          <a:xfrm>
            <a:off x="10257050" y="2555975"/>
            <a:ext cx="272675" cy="735200"/>
          </a:xfrm>
          <a:custGeom>
            <a:avLst/>
            <a:gdLst/>
            <a:ahLst/>
            <a:cxnLst/>
            <a:rect l="l" t="t" r="r" b="b"/>
            <a:pathLst>
              <a:path w="10907" h="29408" extrusionOk="0">
                <a:moveTo>
                  <a:pt x="0" y="29408"/>
                </a:moveTo>
                <a:cubicBezTo>
                  <a:pt x="1768" y="26757"/>
                  <a:pt x="9401" y="18400"/>
                  <a:pt x="10606" y="13499"/>
                </a:cubicBezTo>
                <a:cubicBezTo>
                  <a:pt x="11811" y="8598"/>
                  <a:pt x="7794" y="2250"/>
                  <a:pt x="7231" y="0"/>
                </a:cubicBezTo>
              </a:path>
            </a:pathLst>
          </a:custGeom>
          <a:noFill/>
          <a:ln w="38100" cap="flat" cmpd="sng">
            <a:solidFill>
              <a:srgbClr val="ED7D3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6"/>
          <p:cNvSpPr/>
          <p:nvPr/>
        </p:nvSpPr>
        <p:spPr>
          <a:xfrm>
            <a:off x="10244975" y="2568025"/>
            <a:ext cx="805925" cy="769375"/>
          </a:xfrm>
          <a:custGeom>
            <a:avLst/>
            <a:gdLst/>
            <a:ahLst/>
            <a:cxnLst/>
            <a:rect l="l" t="t" r="r" b="b"/>
            <a:pathLst>
              <a:path w="32237" h="30775" extrusionOk="0">
                <a:moveTo>
                  <a:pt x="0" y="29890"/>
                </a:moveTo>
                <a:cubicBezTo>
                  <a:pt x="2893" y="29971"/>
                  <a:pt x="12133" y="31177"/>
                  <a:pt x="17356" y="30373"/>
                </a:cubicBezTo>
                <a:cubicBezTo>
                  <a:pt x="22579" y="29570"/>
                  <a:pt x="29249" y="27801"/>
                  <a:pt x="31338" y="25069"/>
                </a:cubicBezTo>
                <a:cubicBezTo>
                  <a:pt x="33427" y="22337"/>
                  <a:pt x="31177" y="17195"/>
                  <a:pt x="29891" y="13981"/>
                </a:cubicBezTo>
                <a:cubicBezTo>
                  <a:pt x="28605" y="10767"/>
                  <a:pt x="27401" y="8115"/>
                  <a:pt x="23624" y="5785"/>
                </a:cubicBezTo>
                <a:cubicBezTo>
                  <a:pt x="19848" y="3455"/>
                  <a:pt x="9964" y="964"/>
                  <a:pt x="7232" y="0"/>
                </a:cubicBezTo>
              </a:path>
            </a:pathLst>
          </a:custGeom>
          <a:noFill/>
          <a:ln w="38100" cap="flat" cmpd="sng">
            <a:solidFill>
              <a:srgbClr val="00AAD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6"/>
          <p:cNvSpPr/>
          <p:nvPr/>
        </p:nvSpPr>
        <p:spPr>
          <a:xfrm>
            <a:off x="10111689" y="2578900"/>
            <a:ext cx="332475" cy="690550"/>
          </a:xfrm>
          <a:custGeom>
            <a:avLst/>
            <a:gdLst/>
            <a:ahLst/>
            <a:cxnLst/>
            <a:rect l="l" t="t" r="r" b="b"/>
            <a:pathLst>
              <a:path w="13299" h="27622" extrusionOk="0">
                <a:moveTo>
                  <a:pt x="4917" y="27622"/>
                </a:moveTo>
                <a:cubicBezTo>
                  <a:pt x="3714" y="25942"/>
                  <a:pt x="6442" y="23083"/>
                  <a:pt x="5202" y="21431"/>
                </a:cubicBezTo>
                <a:cubicBezTo>
                  <a:pt x="4025" y="19863"/>
                  <a:pt x="-417" y="20477"/>
                  <a:pt x="59" y="18574"/>
                </a:cubicBezTo>
                <a:cubicBezTo>
                  <a:pt x="1903" y="11198"/>
                  <a:pt x="8876" y="6185"/>
                  <a:pt x="13299" y="0"/>
                </a:cubicBezTo>
              </a:path>
            </a:pathLst>
          </a:cu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pic>
        <p:nvPicPr>
          <p:cNvPr id="263" name="Google Shape;263;g105e9140ba5_0_31"/>
          <p:cNvPicPr preferRelativeResize="0"/>
          <p:nvPr/>
        </p:nvPicPr>
        <p:blipFill rotWithShape="1">
          <a:blip r:embed="rId3">
            <a:alphaModFix/>
          </a:blip>
          <a:srcRect/>
          <a:stretch/>
        </p:blipFill>
        <p:spPr>
          <a:xfrm>
            <a:off x="-2880" y="0"/>
            <a:ext cx="12196081" cy="6855842"/>
          </a:xfrm>
          <a:prstGeom prst="rect">
            <a:avLst/>
          </a:prstGeom>
          <a:noFill/>
          <a:ln>
            <a:noFill/>
          </a:ln>
        </p:spPr>
      </p:pic>
      <p:sp>
        <p:nvSpPr>
          <p:cNvPr id="264" name="Google Shape;264;g105e9140ba5_0_31"/>
          <p:cNvSpPr/>
          <p:nvPr/>
        </p:nvSpPr>
        <p:spPr>
          <a:xfrm>
            <a:off x="265320" y="376920"/>
            <a:ext cx="3299100" cy="42480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a:solidFill>
                  <a:srgbClr val="FFFFFF"/>
                </a:solidFill>
                <a:latin typeface="Arial"/>
                <a:ea typeface="Arial"/>
                <a:cs typeface="Arial"/>
                <a:sym typeface="Arial"/>
              </a:rPr>
              <a:t>Solution Algorithm</a:t>
            </a:r>
            <a:endParaRPr sz="2200" b="0" i="0" u="none" strike="noStrike" cap="none">
              <a:solidFill>
                <a:srgbClr val="000000"/>
              </a:solidFill>
              <a:latin typeface="Arial"/>
              <a:ea typeface="Arial"/>
              <a:cs typeface="Arial"/>
              <a:sym typeface="Arial"/>
            </a:endParaRPr>
          </a:p>
        </p:txBody>
      </p:sp>
      <p:sp>
        <p:nvSpPr>
          <p:cNvPr id="265" name="Google Shape;265;g105e9140ba5_0_31"/>
          <p:cNvSpPr/>
          <p:nvPr/>
        </p:nvSpPr>
        <p:spPr>
          <a:xfrm rot="10800000" flipH="1">
            <a:off x="3506012" y="544355"/>
            <a:ext cx="1136430" cy="83916"/>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sp>
        <p:nvSpPr>
          <p:cNvPr id="266" name="Google Shape;266;g105e9140ba5_0_31"/>
          <p:cNvSpPr/>
          <p:nvPr/>
        </p:nvSpPr>
        <p:spPr>
          <a:xfrm>
            <a:off x="4346880" y="412800"/>
            <a:ext cx="2402700" cy="3027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Keep this title</a:t>
            </a:r>
            <a:endParaRPr sz="1400" b="0" i="0" u="none" strike="noStrike" cap="none">
              <a:solidFill>
                <a:schemeClr val="accent2"/>
              </a:solidFill>
              <a:latin typeface="Arial"/>
              <a:ea typeface="Arial"/>
              <a:cs typeface="Arial"/>
              <a:sym typeface="Arial"/>
            </a:endParaRPr>
          </a:p>
        </p:txBody>
      </p:sp>
      <p:sp>
        <p:nvSpPr>
          <p:cNvPr id="267" name="Google Shape;267;g105e9140ba5_0_31"/>
          <p:cNvSpPr/>
          <p:nvPr/>
        </p:nvSpPr>
        <p:spPr>
          <a:xfrm>
            <a:off x="8229600" y="124200"/>
            <a:ext cx="2114700" cy="516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Complete this slide</a:t>
            </a:r>
            <a:endParaRPr sz="1400" b="0" i="0" u="none" strike="noStrike" cap="none">
              <a:solidFill>
                <a:schemeClr val="accent2"/>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For the second installment</a:t>
            </a:r>
            <a:endParaRPr sz="1400" b="0" i="0" u="none" strike="noStrike" cap="none">
              <a:solidFill>
                <a:schemeClr val="accent2"/>
              </a:solidFill>
              <a:latin typeface="Arial"/>
              <a:ea typeface="Arial"/>
              <a:cs typeface="Arial"/>
              <a:sym typeface="Arial"/>
            </a:endParaRPr>
          </a:p>
        </p:txBody>
      </p:sp>
      <p:grpSp>
        <p:nvGrpSpPr>
          <p:cNvPr id="268" name="Google Shape;268;g105e9140ba5_0_31"/>
          <p:cNvGrpSpPr/>
          <p:nvPr/>
        </p:nvGrpSpPr>
        <p:grpSpPr>
          <a:xfrm>
            <a:off x="1886475" y="2042950"/>
            <a:ext cx="1337625" cy="2131500"/>
            <a:chOff x="10299150" y="1494000"/>
            <a:chExt cx="1337625" cy="2131500"/>
          </a:xfrm>
        </p:grpSpPr>
        <p:sp>
          <p:nvSpPr>
            <p:cNvPr id="269" name="Google Shape;269;g105e9140ba5_0_31"/>
            <p:cNvSpPr/>
            <p:nvPr/>
          </p:nvSpPr>
          <p:spPr>
            <a:xfrm>
              <a:off x="10299150" y="1494000"/>
              <a:ext cx="275700" cy="302700"/>
            </a:xfrm>
            <a:prstGeom prst="ellipse">
              <a:avLst/>
            </a:prstGeom>
            <a:solidFill>
              <a:srgbClr val="001E3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0" name="Google Shape;270;g105e9140ba5_0_31"/>
            <p:cNvSpPr/>
            <p:nvPr/>
          </p:nvSpPr>
          <p:spPr>
            <a:xfrm>
              <a:off x="10299150" y="2103600"/>
              <a:ext cx="275700" cy="302700"/>
            </a:xfrm>
            <a:prstGeom prst="ellipse">
              <a:avLst/>
            </a:prstGeom>
            <a:solidFill>
              <a:srgbClr val="ED7D3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1" name="Google Shape;271;g105e9140ba5_0_31"/>
            <p:cNvSpPr/>
            <p:nvPr/>
          </p:nvSpPr>
          <p:spPr>
            <a:xfrm>
              <a:off x="10299150" y="2713200"/>
              <a:ext cx="275700" cy="302700"/>
            </a:xfrm>
            <a:prstGeom prst="ellipse">
              <a:avLst/>
            </a:prstGeom>
            <a:solidFill>
              <a:srgbClr val="001E3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2" name="Google Shape;272;g105e9140ba5_0_31"/>
            <p:cNvSpPr/>
            <p:nvPr/>
          </p:nvSpPr>
          <p:spPr>
            <a:xfrm>
              <a:off x="10832550" y="2408400"/>
              <a:ext cx="275700" cy="302700"/>
            </a:xfrm>
            <a:prstGeom prst="ellipse">
              <a:avLst/>
            </a:prstGeom>
            <a:solidFill>
              <a:srgbClr val="001E3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3" name="Google Shape;273;g105e9140ba5_0_31"/>
            <p:cNvSpPr/>
            <p:nvPr/>
          </p:nvSpPr>
          <p:spPr>
            <a:xfrm>
              <a:off x="10832550" y="2941800"/>
              <a:ext cx="275700" cy="302700"/>
            </a:xfrm>
            <a:prstGeom prst="ellipse">
              <a:avLst/>
            </a:prstGeom>
            <a:solidFill>
              <a:srgbClr val="001E3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4" name="Google Shape;274;g105e9140ba5_0_31"/>
            <p:cNvSpPr/>
            <p:nvPr/>
          </p:nvSpPr>
          <p:spPr>
            <a:xfrm>
              <a:off x="10832550" y="1798800"/>
              <a:ext cx="275700" cy="302700"/>
            </a:xfrm>
            <a:prstGeom prst="ellipse">
              <a:avLst/>
            </a:prstGeom>
            <a:solidFill>
              <a:srgbClr val="001E3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5" name="Google Shape;275;g105e9140ba5_0_31"/>
            <p:cNvSpPr/>
            <p:nvPr/>
          </p:nvSpPr>
          <p:spPr>
            <a:xfrm>
              <a:off x="11361075" y="2718275"/>
              <a:ext cx="275700" cy="302700"/>
            </a:xfrm>
            <a:prstGeom prst="ellipse">
              <a:avLst/>
            </a:prstGeom>
            <a:solidFill>
              <a:srgbClr val="00AAD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6" name="Google Shape;276;g105e9140ba5_0_31"/>
            <p:cNvSpPr/>
            <p:nvPr/>
          </p:nvSpPr>
          <p:spPr>
            <a:xfrm>
              <a:off x="11361075" y="2025300"/>
              <a:ext cx="275700" cy="302700"/>
            </a:xfrm>
            <a:prstGeom prst="ellipse">
              <a:avLst/>
            </a:prstGeom>
            <a:solidFill>
              <a:srgbClr val="001E3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7" name="Google Shape;277;g105e9140ba5_0_31"/>
            <p:cNvSpPr/>
            <p:nvPr/>
          </p:nvSpPr>
          <p:spPr>
            <a:xfrm>
              <a:off x="10299150" y="3322800"/>
              <a:ext cx="275700" cy="302700"/>
            </a:xfrm>
            <a:prstGeom prst="ellipse">
              <a:avLst/>
            </a:prstGeom>
            <a:solidFill>
              <a:srgbClr val="001E3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278" name="Google Shape;278;g105e9140ba5_0_31"/>
            <p:cNvCxnSpPr>
              <a:stCxn id="269" idx="5"/>
              <a:endCxn id="274" idx="2"/>
            </p:cNvCxnSpPr>
            <p:nvPr/>
          </p:nvCxnSpPr>
          <p:spPr>
            <a:xfrm>
              <a:off x="10534475" y="1752371"/>
              <a:ext cx="298200" cy="197700"/>
            </a:xfrm>
            <a:prstGeom prst="straightConnector1">
              <a:avLst/>
            </a:prstGeom>
            <a:noFill/>
            <a:ln w="19050" cap="flat" cmpd="sng">
              <a:solidFill>
                <a:srgbClr val="001E33"/>
              </a:solidFill>
              <a:prstDash val="dash"/>
              <a:round/>
              <a:headEnd type="none" w="sm" len="sm"/>
              <a:tailEnd type="none" w="sm" len="sm"/>
            </a:ln>
          </p:spPr>
        </p:cxnSp>
        <p:cxnSp>
          <p:nvCxnSpPr>
            <p:cNvPr id="279" name="Google Shape;279;g105e9140ba5_0_31"/>
            <p:cNvCxnSpPr>
              <a:stCxn id="270" idx="6"/>
              <a:endCxn id="272" idx="1"/>
            </p:cNvCxnSpPr>
            <p:nvPr/>
          </p:nvCxnSpPr>
          <p:spPr>
            <a:xfrm>
              <a:off x="10574850" y="2254950"/>
              <a:ext cx="298200" cy="197700"/>
            </a:xfrm>
            <a:prstGeom prst="straightConnector1">
              <a:avLst/>
            </a:prstGeom>
            <a:noFill/>
            <a:ln w="19050" cap="flat" cmpd="sng">
              <a:solidFill>
                <a:srgbClr val="001E33"/>
              </a:solidFill>
              <a:prstDash val="dash"/>
              <a:round/>
              <a:headEnd type="none" w="sm" len="sm"/>
              <a:tailEnd type="none" w="sm" len="sm"/>
            </a:ln>
          </p:spPr>
        </p:cxnSp>
        <p:cxnSp>
          <p:nvCxnSpPr>
            <p:cNvPr id="280" name="Google Shape;280;g105e9140ba5_0_31"/>
            <p:cNvCxnSpPr>
              <a:stCxn id="271" idx="6"/>
              <a:endCxn id="273" idx="2"/>
            </p:cNvCxnSpPr>
            <p:nvPr/>
          </p:nvCxnSpPr>
          <p:spPr>
            <a:xfrm>
              <a:off x="10574850" y="2864550"/>
              <a:ext cx="257700" cy="228600"/>
            </a:xfrm>
            <a:prstGeom prst="straightConnector1">
              <a:avLst/>
            </a:prstGeom>
            <a:noFill/>
            <a:ln w="19050" cap="flat" cmpd="sng">
              <a:solidFill>
                <a:srgbClr val="001E33"/>
              </a:solidFill>
              <a:prstDash val="dash"/>
              <a:round/>
              <a:headEnd type="none" w="sm" len="sm"/>
              <a:tailEnd type="none" w="sm" len="sm"/>
            </a:ln>
          </p:spPr>
        </p:cxnSp>
        <p:cxnSp>
          <p:nvCxnSpPr>
            <p:cNvPr id="281" name="Google Shape;281;g105e9140ba5_0_31"/>
            <p:cNvCxnSpPr>
              <a:stCxn id="277" idx="7"/>
              <a:endCxn id="273" idx="3"/>
            </p:cNvCxnSpPr>
            <p:nvPr/>
          </p:nvCxnSpPr>
          <p:spPr>
            <a:xfrm rot="10800000" flipH="1">
              <a:off x="10534475" y="3200029"/>
              <a:ext cx="338400" cy="167100"/>
            </a:xfrm>
            <a:prstGeom prst="straightConnector1">
              <a:avLst/>
            </a:prstGeom>
            <a:noFill/>
            <a:ln w="19050" cap="flat" cmpd="sng">
              <a:solidFill>
                <a:srgbClr val="001E33"/>
              </a:solidFill>
              <a:prstDash val="dash"/>
              <a:round/>
              <a:headEnd type="none" w="sm" len="sm"/>
              <a:tailEnd type="none" w="sm" len="sm"/>
            </a:ln>
          </p:spPr>
        </p:cxnSp>
        <p:cxnSp>
          <p:nvCxnSpPr>
            <p:cNvPr id="282" name="Google Shape;282;g105e9140ba5_0_31"/>
            <p:cNvCxnSpPr>
              <a:stCxn id="271" idx="7"/>
              <a:endCxn id="272" idx="2"/>
            </p:cNvCxnSpPr>
            <p:nvPr/>
          </p:nvCxnSpPr>
          <p:spPr>
            <a:xfrm rot="10800000" flipH="1">
              <a:off x="10534475" y="2559829"/>
              <a:ext cx="298200" cy="197700"/>
            </a:xfrm>
            <a:prstGeom prst="straightConnector1">
              <a:avLst/>
            </a:prstGeom>
            <a:noFill/>
            <a:ln w="19050" cap="flat" cmpd="sng">
              <a:solidFill>
                <a:srgbClr val="001E33"/>
              </a:solidFill>
              <a:prstDash val="dash"/>
              <a:round/>
              <a:headEnd type="none" w="sm" len="sm"/>
              <a:tailEnd type="none" w="sm" len="sm"/>
            </a:ln>
          </p:spPr>
        </p:cxnSp>
        <p:cxnSp>
          <p:nvCxnSpPr>
            <p:cNvPr id="283" name="Google Shape;283;g105e9140ba5_0_31"/>
            <p:cNvCxnSpPr>
              <a:stCxn id="270" idx="7"/>
              <a:endCxn id="274" idx="3"/>
            </p:cNvCxnSpPr>
            <p:nvPr/>
          </p:nvCxnSpPr>
          <p:spPr>
            <a:xfrm rot="10800000" flipH="1">
              <a:off x="10534475" y="2057029"/>
              <a:ext cx="338400" cy="90900"/>
            </a:xfrm>
            <a:prstGeom prst="straightConnector1">
              <a:avLst/>
            </a:prstGeom>
            <a:noFill/>
            <a:ln w="19050" cap="flat" cmpd="sng">
              <a:solidFill>
                <a:srgbClr val="001E33"/>
              </a:solidFill>
              <a:prstDash val="dash"/>
              <a:round/>
              <a:headEnd type="none" w="sm" len="sm"/>
              <a:tailEnd type="none" w="sm" len="sm"/>
            </a:ln>
          </p:spPr>
        </p:cxnSp>
        <p:cxnSp>
          <p:nvCxnSpPr>
            <p:cNvPr id="284" name="Google Shape;284;g105e9140ba5_0_31"/>
            <p:cNvCxnSpPr>
              <a:stCxn id="272" idx="7"/>
              <a:endCxn id="276" idx="2"/>
            </p:cNvCxnSpPr>
            <p:nvPr/>
          </p:nvCxnSpPr>
          <p:spPr>
            <a:xfrm rot="10800000" flipH="1">
              <a:off x="11067875" y="2176729"/>
              <a:ext cx="293100" cy="276000"/>
            </a:xfrm>
            <a:prstGeom prst="straightConnector1">
              <a:avLst/>
            </a:prstGeom>
            <a:noFill/>
            <a:ln w="19050" cap="flat" cmpd="sng">
              <a:solidFill>
                <a:srgbClr val="001E33"/>
              </a:solidFill>
              <a:prstDash val="dash"/>
              <a:round/>
              <a:headEnd type="none" w="sm" len="sm"/>
              <a:tailEnd type="none" w="sm" len="sm"/>
            </a:ln>
          </p:spPr>
        </p:cxnSp>
        <p:cxnSp>
          <p:nvCxnSpPr>
            <p:cNvPr id="285" name="Google Shape;285;g105e9140ba5_0_31"/>
            <p:cNvCxnSpPr>
              <a:stCxn id="274" idx="5"/>
              <a:endCxn id="275" idx="1"/>
            </p:cNvCxnSpPr>
            <p:nvPr/>
          </p:nvCxnSpPr>
          <p:spPr>
            <a:xfrm>
              <a:off x="11067875" y="2057171"/>
              <a:ext cx="333600" cy="705300"/>
            </a:xfrm>
            <a:prstGeom prst="straightConnector1">
              <a:avLst/>
            </a:prstGeom>
            <a:noFill/>
            <a:ln w="19050" cap="flat" cmpd="sng">
              <a:solidFill>
                <a:srgbClr val="001E33"/>
              </a:solidFill>
              <a:prstDash val="dash"/>
              <a:round/>
              <a:headEnd type="none" w="sm" len="sm"/>
              <a:tailEnd type="none" w="sm" len="sm"/>
            </a:ln>
          </p:spPr>
        </p:cxnSp>
        <p:cxnSp>
          <p:nvCxnSpPr>
            <p:cNvPr id="286" name="Google Shape;286;g105e9140ba5_0_31"/>
            <p:cNvCxnSpPr>
              <a:stCxn id="273" idx="6"/>
              <a:endCxn id="275" idx="2"/>
            </p:cNvCxnSpPr>
            <p:nvPr/>
          </p:nvCxnSpPr>
          <p:spPr>
            <a:xfrm rot="10800000" flipH="1">
              <a:off x="11108250" y="2869650"/>
              <a:ext cx="252900" cy="223500"/>
            </a:xfrm>
            <a:prstGeom prst="straightConnector1">
              <a:avLst/>
            </a:prstGeom>
            <a:noFill/>
            <a:ln w="19050" cap="flat" cmpd="sng">
              <a:solidFill>
                <a:srgbClr val="001E33"/>
              </a:solidFill>
              <a:prstDash val="dash"/>
              <a:round/>
              <a:headEnd type="none" w="sm" len="sm"/>
              <a:tailEnd type="none" w="sm" len="sm"/>
            </a:ln>
          </p:spPr>
        </p:cxnSp>
        <p:cxnSp>
          <p:nvCxnSpPr>
            <p:cNvPr id="287" name="Google Shape;287;g105e9140ba5_0_31"/>
            <p:cNvCxnSpPr>
              <a:stCxn id="272" idx="6"/>
              <a:endCxn id="275" idx="1"/>
            </p:cNvCxnSpPr>
            <p:nvPr/>
          </p:nvCxnSpPr>
          <p:spPr>
            <a:xfrm>
              <a:off x="11108250" y="2559750"/>
              <a:ext cx="293100" cy="202800"/>
            </a:xfrm>
            <a:prstGeom prst="straightConnector1">
              <a:avLst/>
            </a:prstGeom>
            <a:noFill/>
            <a:ln w="19050" cap="flat" cmpd="sng">
              <a:solidFill>
                <a:srgbClr val="001E33"/>
              </a:solidFill>
              <a:prstDash val="dash"/>
              <a:round/>
              <a:headEnd type="none" w="sm" len="sm"/>
              <a:tailEnd type="none" w="sm" len="sm"/>
            </a:ln>
          </p:spPr>
        </p:cxnSp>
        <p:cxnSp>
          <p:nvCxnSpPr>
            <p:cNvPr id="288" name="Google Shape;288;g105e9140ba5_0_31"/>
            <p:cNvCxnSpPr>
              <a:stCxn id="273" idx="7"/>
              <a:endCxn id="276" idx="3"/>
            </p:cNvCxnSpPr>
            <p:nvPr/>
          </p:nvCxnSpPr>
          <p:spPr>
            <a:xfrm rot="10800000" flipH="1">
              <a:off x="11067875" y="2283529"/>
              <a:ext cx="333600" cy="702600"/>
            </a:xfrm>
            <a:prstGeom prst="straightConnector1">
              <a:avLst/>
            </a:prstGeom>
            <a:noFill/>
            <a:ln w="19050" cap="flat" cmpd="sng">
              <a:solidFill>
                <a:srgbClr val="001E33"/>
              </a:solidFill>
              <a:prstDash val="dash"/>
              <a:round/>
              <a:headEnd type="none" w="sm" len="sm"/>
              <a:tailEnd type="none" w="sm" len="sm"/>
            </a:ln>
          </p:spPr>
        </p:cxnSp>
      </p:grpSp>
      <p:sp>
        <p:nvSpPr>
          <p:cNvPr id="289" name="Google Shape;289;g105e9140ba5_0_31"/>
          <p:cNvSpPr/>
          <p:nvPr/>
        </p:nvSpPr>
        <p:spPr>
          <a:xfrm>
            <a:off x="757812" y="4161800"/>
            <a:ext cx="3544500" cy="7599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a:solidFill>
                  <a:srgbClr val="001E33"/>
                </a:solidFill>
                <a:latin typeface="Arial"/>
                <a:ea typeface="Arial"/>
                <a:cs typeface="Arial"/>
                <a:sym typeface="Arial"/>
              </a:rPr>
              <a:t>Streets </a:t>
            </a:r>
            <a:endParaRPr sz="2200" b="1" i="0" u="none" strike="noStrike" cap="none">
              <a:solidFill>
                <a:srgbClr val="001E33"/>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a:solidFill>
                  <a:srgbClr val="001E33"/>
                </a:solidFill>
                <a:latin typeface="Arial"/>
                <a:ea typeface="Arial"/>
                <a:cs typeface="Arial"/>
                <a:sym typeface="Arial"/>
              </a:rPr>
              <a:t>of Medellín, </a:t>
            </a:r>
            <a:br>
              <a:rPr lang="en-US" sz="2200" b="1" i="0" u="none" strike="noStrike" cap="none">
                <a:solidFill>
                  <a:srgbClr val="001E33"/>
                </a:solidFill>
                <a:latin typeface="Arial"/>
                <a:ea typeface="Arial"/>
                <a:cs typeface="Arial"/>
                <a:sym typeface="Arial"/>
              </a:rPr>
            </a:br>
            <a:r>
              <a:rPr lang="en-US" sz="2200" b="1" i="0" u="none" strike="noStrike" cap="none">
                <a:solidFill>
                  <a:srgbClr val="001E33"/>
                </a:solidFill>
                <a:latin typeface="Arial"/>
                <a:ea typeface="Arial"/>
                <a:cs typeface="Arial"/>
                <a:sym typeface="Arial"/>
              </a:rPr>
              <a:t>Origin and </a:t>
            </a:r>
            <a:br>
              <a:rPr lang="en-US" sz="2200" b="1" i="0" u="none" strike="noStrike" cap="none">
                <a:solidFill>
                  <a:srgbClr val="001E33"/>
                </a:solidFill>
                <a:latin typeface="Arial"/>
                <a:ea typeface="Arial"/>
                <a:cs typeface="Arial"/>
                <a:sym typeface="Arial"/>
              </a:rPr>
            </a:br>
            <a:r>
              <a:rPr lang="en-US" sz="2200" b="1" i="0" u="none" strike="noStrike" cap="none">
                <a:solidFill>
                  <a:srgbClr val="001E33"/>
                </a:solidFill>
                <a:latin typeface="Arial"/>
                <a:ea typeface="Arial"/>
                <a:cs typeface="Arial"/>
                <a:sym typeface="Arial"/>
              </a:rPr>
              <a:t>Destination</a:t>
            </a:r>
            <a:endParaRPr sz="2200" b="1" i="0" u="none" strike="noStrike" cap="none">
              <a:solidFill>
                <a:srgbClr val="001E33"/>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001E33"/>
              </a:solidFill>
              <a:latin typeface="Arial"/>
              <a:ea typeface="Arial"/>
              <a:cs typeface="Arial"/>
              <a:sym typeface="Arial"/>
            </a:endParaRPr>
          </a:p>
        </p:txBody>
      </p:sp>
      <p:sp>
        <p:nvSpPr>
          <p:cNvPr id="290" name="Google Shape;290;g105e9140ba5_0_31"/>
          <p:cNvSpPr/>
          <p:nvPr/>
        </p:nvSpPr>
        <p:spPr>
          <a:xfrm>
            <a:off x="5130975" y="5065525"/>
            <a:ext cx="2932500" cy="516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Add the name of your</a:t>
            </a:r>
            <a:br>
              <a:rPr lang="en-US" sz="1400" b="0" i="1" u="none" strike="noStrike" cap="none">
                <a:solidFill>
                  <a:schemeClr val="accent2"/>
                </a:solidFill>
                <a:latin typeface="Arial"/>
                <a:ea typeface="Arial"/>
                <a:cs typeface="Arial"/>
                <a:sym typeface="Arial"/>
              </a:rPr>
            </a:br>
            <a:r>
              <a:rPr lang="en-US" sz="1400" b="0" i="1" u="none" strike="noStrike" cap="none">
                <a:solidFill>
                  <a:schemeClr val="accent2"/>
                </a:solidFill>
                <a:latin typeface="Arial"/>
                <a:ea typeface="Arial"/>
                <a:cs typeface="Arial"/>
                <a:sym typeface="Arial"/>
              </a:rPr>
              <a:t>algorithm</a:t>
            </a:r>
            <a:endParaRPr sz="1400" b="0" i="0" u="none" strike="noStrike" cap="none">
              <a:solidFill>
                <a:schemeClr val="accent2"/>
              </a:solidFill>
              <a:latin typeface="Arial"/>
              <a:ea typeface="Arial"/>
              <a:cs typeface="Arial"/>
              <a:sym typeface="Arial"/>
            </a:endParaRPr>
          </a:p>
        </p:txBody>
      </p:sp>
      <p:sp>
        <p:nvSpPr>
          <p:cNvPr id="291" name="Google Shape;291;g105e9140ba5_0_31"/>
          <p:cNvSpPr/>
          <p:nvPr/>
        </p:nvSpPr>
        <p:spPr>
          <a:xfrm flipH="1">
            <a:off x="6749563" y="3607027"/>
            <a:ext cx="420498" cy="1393902"/>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sp>
        <p:nvSpPr>
          <p:cNvPr id="292" name="Google Shape;292;g105e9140ba5_0_31"/>
          <p:cNvSpPr/>
          <p:nvPr/>
        </p:nvSpPr>
        <p:spPr>
          <a:xfrm>
            <a:off x="4163690" y="920095"/>
            <a:ext cx="2114700" cy="516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Do NOT use red on the slides.</a:t>
            </a:r>
            <a:endParaRPr sz="1400" b="0" i="0" u="none" strike="noStrike" cap="none">
              <a:solidFill>
                <a:schemeClr val="accent2"/>
              </a:solidFill>
              <a:latin typeface="Arial"/>
              <a:ea typeface="Arial"/>
              <a:cs typeface="Arial"/>
              <a:sym typeface="Arial"/>
            </a:endParaRPr>
          </a:p>
        </p:txBody>
      </p:sp>
      <p:sp>
        <p:nvSpPr>
          <p:cNvPr id="293" name="Google Shape;293;g105e9140ba5_0_31"/>
          <p:cNvSpPr/>
          <p:nvPr/>
        </p:nvSpPr>
        <p:spPr>
          <a:xfrm>
            <a:off x="5137450" y="1745713"/>
            <a:ext cx="2402700" cy="2289600"/>
          </a:xfrm>
          <a:prstGeom prst="cube">
            <a:avLst>
              <a:gd name="adj" fmla="val 25000"/>
            </a:avLst>
          </a:prstGeom>
          <a:solidFill>
            <a:schemeClr val="accent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100"/>
              <a:buFont typeface="Arial"/>
              <a:buNone/>
            </a:pPr>
            <a:r>
              <a:rPr lang="en-US" sz="2100" b="1" i="0" u="none" strike="noStrike" cap="none">
                <a:solidFill>
                  <a:srgbClr val="001E33"/>
                </a:solidFill>
                <a:latin typeface="Arial"/>
                <a:ea typeface="Arial"/>
                <a:cs typeface="Arial"/>
                <a:sym typeface="Arial"/>
              </a:rPr>
              <a:t>Please type in the name of your algorithm</a:t>
            </a:r>
            <a:endParaRPr sz="2100" b="1" i="0" u="none" strike="noStrike" cap="none">
              <a:solidFill>
                <a:srgbClr val="001E33"/>
              </a:solidFill>
              <a:latin typeface="Arial"/>
              <a:ea typeface="Arial"/>
              <a:cs typeface="Arial"/>
              <a:sym typeface="Arial"/>
            </a:endParaRPr>
          </a:p>
        </p:txBody>
      </p:sp>
      <p:cxnSp>
        <p:nvCxnSpPr>
          <p:cNvPr id="294" name="Google Shape;294;g105e9140ba5_0_31"/>
          <p:cNvCxnSpPr/>
          <p:nvPr/>
        </p:nvCxnSpPr>
        <p:spPr>
          <a:xfrm>
            <a:off x="3999313" y="2644925"/>
            <a:ext cx="1118700" cy="0"/>
          </a:xfrm>
          <a:prstGeom prst="straightConnector1">
            <a:avLst/>
          </a:prstGeom>
          <a:noFill/>
          <a:ln w="28575" cap="flat" cmpd="sng">
            <a:solidFill>
              <a:srgbClr val="00AADB"/>
            </a:solidFill>
            <a:prstDash val="solid"/>
            <a:round/>
            <a:headEnd type="none" w="sm" len="sm"/>
            <a:tailEnd type="triangle" w="med" len="med"/>
          </a:ln>
        </p:spPr>
      </p:cxnSp>
      <p:cxnSp>
        <p:nvCxnSpPr>
          <p:cNvPr id="295" name="Google Shape;295;g105e9140ba5_0_31"/>
          <p:cNvCxnSpPr/>
          <p:nvPr/>
        </p:nvCxnSpPr>
        <p:spPr>
          <a:xfrm>
            <a:off x="3999313" y="3025925"/>
            <a:ext cx="1118700" cy="0"/>
          </a:xfrm>
          <a:prstGeom prst="straightConnector1">
            <a:avLst/>
          </a:prstGeom>
          <a:noFill/>
          <a:ln w="28575" cap="flat" cmpd="sng">
            <a:solidFill>
              <a:srgbClr val="00AADB"/>
            </a:solidFill>
            <a:prstDash val="solid"/>
            <a:round/>
            <a:headEnd type="none" w="sm" len="sm"/>
            <a:tailEnd type="triangle" w="med" len="med"/>
          </a:ln>
        </p:spPr>
      </p:cxnSp>
      <p:cxnSp>
        <p:nvCxnSpPr>
          <p:cNvPr id="296" name="Google Shape;296;g105e9140ba5_0_31"/>
          <p:cNvCxnSpPr/>
          <p:nvPr/>
        </p:nvCxnSpPr>
        <p:spPr>
          <a:xfrm>
            <a:off x="3999313" y="3483125"/>
            <a:ext cx="1118700" cy="0"/>
          </a:xfrm>
          <a:prstGeom prst="straightConnector1">
            <a:avLst/>
          </a:prstGeom>
          <a:noFill/>
          <a:ln w="28575" cap="flat" cmpd="sng">
            <a:solidFill>
              <a:srgbClr val="00AADB"/>
            </a:solidFill>
            <a:prstDash val="solid"/>
            <a:round/>
            <a:headEnd type="none" w="sm" len="sm"/>
            <a:tailEnd type="triangle" w="med" len="med"/>
          </a:ln>
        </p:spPr>
      </p:cxnSp>
      <p:grpSp>
        <p:nvGrpSpPr>
          <p:cNvPr id="297" name="Google Shape;297;g105e9140ba5_0_31"/>
          <p:cNvGrpSpPr/>
          <p:nvPr/>
        </p:nvGrpSpPr>
        <p:grpSpPr>
          <a:xfrm>
            <a:off x="9309025" y="2042950"/>
            <a:ext cx="1337625" cy="2131500"/>
            <a:chOff x="10299150" y="1494000"/>
            <a:chExt cx="1337625" cy="2131500"/>
          </a:xfrm>
        </p:grpSpPr>
        <p:sp>
          <p:nvSpPr>
            <p:cNvPr id="298" name="Google Shape;298;g105e9140ba5_0_31"/>
            <p:cNvSpPr/>
            <p:nvPr/>
          </p:nvSpPr>
          <p:spPr>
            <a:xfrm>
              <a:off x="10299150" y="1494000"/>
              <a:ext cx="275700" cy="302700"/>
            </a:xfrm>
            <a:prstGeom prst="ellipse">
              <a:avLst/>
            </a:prstGeom>
            <a:solidFill>
              <a:srgbClr val="001E3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9" name="Google Shape;299;g105e9140ba5_0_31"/>
            <p:cNvSpPr/>
            <p:nvPr/>
          </p:nvSpPr>
          <p:spPr>
            <a:xfrm>
              <a:off x="10299150" y="2103600"/>
              <a:ext cx="275700" cy="302700"/>
            </a:xfrm>
            <a:prstGeom prst="ellipse">
              <a:avLst/>
            </a:prstGeom>
            <a:solidFill>
              <a:srgbClr val="ED7D3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0" name="Google Shape;300;g105e9140ba5_0_31"/>
            <p:cNvSpPr/>
            <p:nvPr/>
          </p:nvSpPr>
          <p:spPr>
            <a:xfrm>
              <a:off x="10299150" y="2713200"/>
              <a:ext cx="275700" cy="302700"/>
            </a:xfrm>
            <a:prstGeom prst="ellipse">
              <a:avLst/>
            </a:prstGeom>
            <a:solidFill>
              <a:srgbClr val="001E3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1" name="Google Shape;301;g105e9140ba5_0_31"/>
            <p:cNvSpPr/>
            <p:nvPr/>
          </p:nvSpPr>
          <p:spPr>
            <a:xfrm>
              <a:off x="10832550" y="2408400"/>
              <a:ext cx="275700" cy="302700"/>
            </a:xfrm>
            <a:prstGeom prst="ellipse">
              <a:avLst/>
            </a:prstGeom>
            <a:solidFill>
              <a:srgbClr val="001E3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2" name="Google Shape;302;g105e9140ba5_0_31"/>
            <p:cNvSpPr/>
            <p:nvPr/>
          </p:nvSpPr>
          <p:spPr>
            <a:xfrm>
              <a:off x="10832550" y="2941800"/>
              <a:ext cx="275700" cy="302700"/>
            </a:xfrm>
            <a:prstGeom prst="ellipse">
              <a:avLst/>
            </a:prstGeom>
            <a:solidFill>
              <a:srgbClr val="001E3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3" name="Google Shape;303;g105e9140ba5_0_31"/>
            <p:cNvSpPr/>
            <p:nvPr/>
          </p:nvSpPr>
          <p:spPr>
            <a:xfrm>
              <a:off x="10832550" y="1798800"/>
              <a:ext cx="275700" cy="302700"/>
            </a:xfrm>
            <a:prstGeom prst="ellipse">
              <a:avLst/>
            </a:prstGeom>
            <a:solidFill>
              <a:srgbClr val="001E3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4" name="Google Shape;304;g105e9140ba5_0_31"/>
            <p:cNvSpPr/>
            <p:nvPr/>
          </p:nvSpPr>
          <p:spPr>
            <a:xfrm>
              <a:off x="11361075" y="2718275"/>
              <a:ext cx="275700" cy="302700"/>
            </a:xfrm>
            <a:prstGeom prst="ellipse">
              <a:avLst/>
            </a:prstGeom>
            <a:solidFill>
              <a:srgbClr val="00AAD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5" name="Google Shape;305;g105e9140ba5_0_31"/>
            <p:cNvSpPr/>
            <p:nvPr/>
          </p:nvSpPr>
          <p:spPr>
            <a:xfrm>
              <a:off x="11361075" y="2025300"/>
              <a:ext cx="275700" cy="302700"/>
            </a:xfrm>
            <a:prstGeom prst="ellipse">
              <a:avLst/>
            </a:prstGeom>
            <a:solidFill>
              <a:srgbClr val="001E3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6" name="Google Shape;306;g105e9140ba5_0_31"/>
            <p:cNvSpPr/>
            <p:nvPr/>
          </p:nvSpPr>
          <p:spPr>
            <a:xfrm>
              <a:off x="10299150" y="3322800"/>
              <a:ext cx="275700" cy="302700"/>
            </a:xfrm>
            <a:prstGeom prst="ellipse">
              <a:avLst/>
            </a:prstGeom>
            <a:solidFill>
              <a:srgbClr val="001E3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307" name="Google Shape;307;g105e9140ba5_0_31"/>
            <p:cNvCxnSpPr>
              <a:stCxn id="298" idx="5"/>
              <a:endCxn id="303" idx="2"/>
            </p:cNvCxnSpPr>
            <p:nvPr/>
          </p:nvCxnSpPr>
          <p:spPr>
            <a:xfrm>
              <a:off x="10534475" y="1752371"/>
              <a:ext cx="298200" cy="197700"/>
            </a:xfrm>
            <a:prstGeom prst="straightConnector1">
              <a:avLst/>
            </a:prstGeom>
            <a:noFill/>
            <a:ln w="19050" cap="flat" cmpd="sng">
              <a:solidFill>
                <a:srgbClr val="001E33"/>
              </a:solidFill>
              <a:prstDash val="dash"/>
              <a:round/>
              <a:headEnd type="none" w="sm" len="sm"/>
              <a:tailEnd type="none" w="sm" len="sm"/>
            </a:ln>
          </p:spPr>
        </p:cxnSp>
        <p:cxnSp>
          <p:nvCxnSpPr>
            <p:cNvPr id="308" name="Google Shape;308;g105e9140ba5_0_31"/>
            <p:cNvCxnSpPr>
              <a:stCxn id="299" idx="6"/>
              <a:endCxn id="301" idx="1"/>
            </p:cNvCxnSpPr>
            <p:nvPr/>
          </p:nvCxnSpPr>
          <p:spPr>
            <a:xfrm>
              <a:off x="10574850" y="2254950"/>
              <a:ext cx="298200" cy="197700"/>
            </a:xfrm>
            <a:prstGeom prst="straightConnector1">
              <a:avLst/>
            </a:prstGeom>
            <a:noFill/>
            <a:ln w="38100" cap="flat" cmpd="sng">
              <a:solidFill>
                <a:srgbClr val="ED7D31"/>
              </a:solidFill>
              <a:prstDash val="dash"/>
              <a:round/>
              <a:headEnd type="none" w="sm" len="sm"/>
              <a:tailEnd type="none" w="sm" len="sm"/>
            </a:ln>
          </p:spPr>
        </p:cxnSp>
        <p:cxnSp>
          <p:nvCxnSpPr>
            <p:cNvPr id="309" name="Google Shape;309;g105e9140ba5_0_31"/>
            <p:cNvCxnSpPr>
              <a:stCxn id="300" idx="6"/>
              <a:endCxn id="302" idx="2"/>
            </p:cNvCxnSpPr>
            <p:nvPr/>
          </p:nvCxnSpPr>
          <p:spPr>
            <a:xfrm>
              <a:off x="10574850" y="2864550"/>
              <a:ext cx="257700" cy="228600"/>
            </a:xfrm>
            <a:prstGeom prst="straightConnector1">
              <a:avLst/>
            </a:prstGeom>
            <a:noFill/>
            <a:ln w="19050" cap="flat" cmpd="sng">
              <a:solidFill>
                <a:srgbClr val="001E33"/>
              </a:solidFill>
              <a:prstDash val="dash"/>
              <a:round/>
              <a:headEnd type="none" w="sm" len="sm"/>
              <a:tailEnd type="none" w="sm" len="sm"/>
            </a:ln>
          </p:spPr>
        </p:cxnSp>
        <p:cxnSp>
          <p:nvCxnSpPr>
            <p:cNvPr id="310" name="Google Shape;310;g105e9140ba5_0_31"/>
            <p:cNvCxnSpPr>
              <a:stCxn id="306" idx="7"/>
              <a:endCxn id="302" idx="3"/>
            </p:cNvCxnSpPr>
            <p:nvPr/>
          </p:nvCxnSpPr>
          <p:spPr>
            <a:xfrm rot="10800000" flipH="1">
              <a:off x="10534475" y="3200029"/>
              <a:ext cx="338400" cy="167100"/>
            </a:xfrm>
            <a:prstGeom prst="straightConnector1">
              <a:avLst/>
            </a:prstGeom>
            <a:noFill/>
            <a:ln w="19050" cap="flat" cmpd="sng">
              <a:solidFill>
                <a:srgbClr val="001E33"/>
              </a:solidFill>
              <a:prstDash val="dash"/>
              <a:round/>
              <a:headEnd type="none" w="sm" len="sm"/>
              <a:tailEnd type="none" w="sm" len="sm"/>
            </a:ln>
          </p:spPr>
        </p:cxnSp>
        <p:cxnSp>
          <p:nvCxnSpPr>
            <p:cNvPr id="311" name="Google Shape;311;g105e9140ba5_0_31"/>
            <p:cNvCxnSpPr>
              <a:stCxn id="300" idx="7"/>
              <a:endCxn id="301" idx="2"/>
            </p:cNvCxnSpPr>
            <p:nvPr/>
          </p:nvCxnSpPr>
          <p:spPr>
            <a:xfrm rot="10800000" flipH="1">
              <a:off x="10534475" y="2559829"/>
              <a:ext cx="298200" cy="197700"/>
            </a:xfrm>
            <a:prstGeom prst="straightConnector1">
              <a:avLst/>
            </a:prstGeom>
            <a:noFill/>
            <a:ln w="19050" cap="flat" cmpd="sng">
              <a:solidFill>
                <a:srgbClr val="001E33"/>
              </a:solidFill>
              <a:prstDash val="dash"/>
              <a:round/>
              <a:headEnd type="none" w="sm" len="sm"/>
              <a:tailEnd type="none" w="sm" len="sm"/>
            </a:ln>
          </p:spPr>
        </p:cxnSp>
        <p:cxnSp>
          <p:nvCxnSpPr>
            <p:cNvPr id="312" name="Google Shape;312;g105e9140ba5_0_31"/>
            <p:cNvCxnSpPr>
              <a:stCxn id="299" idx="7"/>
              <a:endCxn id="303" idx="3"/>
            </p:cNvCxnSpPr>
            <p:nvPr/>
          </p:nvCxnSpPr>
          <p:spPr>
            <a:xfrm rot="10800000" flipH="1">
              <a:off x="10534475" y="2057029"/>
              <a:ext cx="338400" cy="90900"/>
            </a:xfrm>
            <a:prstGeom prst="straightConnector1">
              <a:avLst/>
            </a:prstGeom>
            <a:noFill/>
            <a:ln w="19050" cap="flat" cmpd="sng">
              <a:solidFill>
                <a:srgbClr val="001E33"/>
              </a:solidFill>
              <a:prstDash val="dash"/>
              <a:round/>
              <a:headEnd type="none" w="sm" len="sm"/>
              <a:tailEnd type="none" w="sm" len="sm"/>
            </a:ln>
          </p:spPr>
        </p:cxnSp>
        <p:cxnSp>
          <p:nvCxnSpPr>
            <p:cNvPr id="313" name="Google Shape;313;g105e9140ba5_0_31"/>
            <p:cNvCxnSpPr>
              <a:stCxn id="301" idx="7"/>
              <a:endCxn id="305" idx="2"/>
            </p:cNvCxnSpPr>
            <p:nvPr/>
          </p:nvCxnSpPr>
          <p:spPr>
            <a:xfrm rot="10800000" flipH="1">
              <a:off x="11067875" y="2176729"/>
              <a:ext cx="293100" cy="276000"/>
            </a:xfrm>
            <a:prstGeom prst="straightConnector1">
              <a:avLst/>
            </a:prstGeom>
            <a:noFill/>
            <a:ln w="19050" cap="flat" cmpd="sng">
              <a:solidFill>
                <a:srgbClr val="001E33"/>
              </a:solidFill>
              <a:prstDash val="dash"/>
              <a:round/>
              <a:headEnd type="none" w="sm" len="sm"/>
              <a:tailEnd type="none" w="sm" len="sm"/>
            </a:ln>
          </p:spPr>
        </p:cxnSp>
        <p:cxnSp>
          <p:nvCxnSpPr>
            <p:cNvPr id="314" name="Google Shape;314;g105e9140ba5_0_31"/>
            <p:cNvCxnSpPr>
              <a:stCxn id="303" idx="5"/>
              <a:endCxn id="304" idx="1"/>
            </p:cNvCxnSpPr>
            <p:nvPr/>
          </p:nvCxnSpPr>
          <p:spPr>
            <a:xfrm>
              <a:off x="11067875" y="2057171"/>
              <a:ext cx="333600" cy="705300"/>
            </a:xfrm>
            <a:prstGeom prst="straightConnector1">
              <a:avLst/>
            </a:prstGeom>
            <a:noFill/>
            <a:ln w="19050" cap="flat" cmpd="sng">
              <a:solidFill>
                <a:srgbClr val="001E33"/>
              </a:solidFill>
              <a:prstDash val="dash"/>
              <a:round/>
              <a:headEnd type="none" w="sm" len="sm"/>
              <a:tailEnd type="none" w="sm" len="sm"/>
            </a:ln>
          </p:spPr>
        </p:cxnSp>
        <p:cxnSp>
          <p:nvCxnSpPr>
            <p:cNvPr id="315" name="Google Shape;315;g105e9140ba5_0_31"/>
            <p:cNvCxnSpPr>
              <a:stCxn id="302" idx="6"/>
              <a:endCxn id="304" idx="2"/>
            </p:cNvCxnSpPr>
            <p:nvPr/>
          </p:nvCxnSpPr>
          <p:spPr>
            <a:xfrm rot="10800000" flipH="1">
              <a:off x="11108250" y="2869650"/>
              <a:ext cx="252900" cy="223500"/>
            </a:xfrm>
            <a:prstGeom prst="straightConnector1">
              <a:avLst/>
            </a:prstGeom>
            <a:noFill/>
            <a:ln w="19050" cap="flat" cmpd="sng">
              <a:solidFill>
                <a:srgbClr val="001E33"/>
              </a:solidFill>
              <a:prstDash val="dash"/>
              <a:round/>
              <a:headEnd type="none" w="sm" len="sm"/>
              <a:tailEnd type="none" w="sm" len="sm"/>
            </a:ln>
          </p:spPr>
        </p:cxnSp>
        <p:cxnSp>
          <p:nvCxnSpPr>
            <p:cNvPr id="316" name="Google Shape;316;g105e9140ba5_0_31"/>
            <p:cNvCxnSpPr>
              <a:stCxn id="301" idx="6"/>
              <a:endCxn id="304" idx="1"/>
            </p:cNvCxnSpPr>
            <p:nvPr/>
          </p:nvCxnSpPr>
          <p:spPr>
            <a:xfrm>
              <a:off x="11108250" y="2559750"/>
              <a:ext cx="293100" cy="202800"/>
            </a:xfrm>
            <a:prstGeom prst="straightConnector1">
              <a:avLst/>
            </a:prstGeom>
            <a:noFill/>
            <a:ln w="38100" cap="flat" cmpd="sng">
              <a:solidFill>
                <a:srgbClr val="ED7D31"/>
              </a:solidFill>
              <a:prstDash val="dash"/>
              <a:round/>
              <a:headEnd type="none" w="sm" len="sm"/>
              <a:tailEnd type="none" w="sm" len="sm"/>
            </a:ln>
          </p:spPr>
        </p:cxnSp>
        <p:cxnSp>
          <p:nvCxnSpPr>
            <p:cNvPr id="317" name="Google Shape;317;g105e9140ba5_0_31"/>
            <p:cNvCxnSpPr>
              <a:stCxn id="302" idx="7"/>
              <a:endCxn id="305" idx="3"/>
            </p:cNvCxnSpPr>
            <p:nvPr/>
          </p:nvCxnSpPr>
          <p:spPr>
            <a:xfrm rot="10800000" flipH="1">
              <a:off x="11067875" y="2283529"/>
              <a:ext cx="333600" cy="702600"/>
            </a:xfrm>
            <a:prstGeom prst="straightConnector1">
              <a:avLst/>
            </a:prstGeom>
            <a:noFill/>
            <a:ln w="19050" cap="flat" cmpd="sng">
              <a:solidFill>
                <a:srgbClr val="001E33"/>
              </a:solidFill>
              <a:prstDash val="dash"/>
              <a:round/>
              <a:headEnd type="none" w="sm" len="sm"/>
              <a:tailEnd type="none" w="sm" len="sm"/>
            </a:ln>
          </p:spPr>
        </p:cxnSp>
      </p:grpSp>
      <p:cxnSp>
        <p:nvCxnSpPr>
          <p:cNvPr id="318" name="Google Shape;318;g105e9140ba5_0_31"/>
          <p:cNvCxnSpPr/>
          <p:nvPr/>
        </p:nvCxnSpPr>
        <p:spPr>
          <a:xfrm>
            <a:off x="7580713" y="3025925"/>
            <a:ext cx="1118700" cy="0"/>
          </a:xfrm>
          <a:prstGeom prst="straightConnector1">
            <a:avLst/>
          </a:prstGeom>
          <a:noFill/>
          <a:ln w="28575" cap="flat" cmpd="sng">
            <a:solidFill>
              <a:srgbClr val="00AADB"/>
            </a:solidFill>
            <a:prstDash val="solid"/>
            <a:round/>
            <a:headEnd type="none" w="sm" len="sm"/>
            <a:tailEnd type="triangle" w="med" len="med"/>
          </a:ln>
        </p:spPr>
      </p:cxnSp>
      <p:sp>
        <p:nvSpPr>
          <p:cNvPr id="319" name="Google Shape;319;g105e9140ba5_0_31"/>
          <p:cNvSpPr/>
          <p:nvPr/>
        </p:nvSpPr>
        <p:spPr>
          <a:xfrm>
            <a:off x="8325537" y="4241025"/>
            <a:ext cx="3544500" cy="7599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500" b="1" i="0" u="none" strike="noStrike" cap="none">
                <a:solidFill>
                  <a:srgbClr val="001E33"/>
                </a:solidFill>
                <a:latin typeface="Arial"/>
                <a:ea typeface="Arial"/>
                <a:cs typeface="Arial"/>
                <a:sym typeface="Arial"/>
              </a:rPr>
              <a:t>A path that reduces both distance and harassment</a:t>
            </a:r>
            <a:endParaRPr sz="2200" b="1" i="1" u="none" strike="noStrike" cap="none">
              <a:solidFill>
                <a:srgbClr val="001E33"/>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200"/>
              <a:buFont typeface="Arial"/>
              <a:buNone/>
            </a:pPr>
            <a:endParaRPr sz="2500" b="1" i="1" u="none" strike="noStrike" cap="none">
              <a:solidFill>
                <a:srgbClr val="001E33"/>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001E33"/>
              </a:solidFill>
              <a:latin typeface="Arial"/>
              <a:ea typeface="Arial"/>
              <a:cs typeface="Arial"/>
              <a:sym typeface="Arial"/>
            </a:endParaRPr>
          </a:p>
        </p:txBody>
      </p:sp>
      <p:cxnSp>
        <p:nvCxnSpPr>
          <p:cNvPr id="320" name="Google Shape;320;g105e9140ba5_0_31"/>
          <p:cNvCxnSpPr/>
          <p:nvPr/>
        </p:nvCxnSpPr>
        <p:spPr>
          <a:xfrm>
            <a:off x="3999313" y="3864125"/>
            <a:ext cx="1118700" cy="0"/>
          </a:xfrm>
          <a:prstGeom prst="straightConnector1">
            <a:avLst/>
          </a:prstGeom>
          <a:noFill/>
          <a:ln w="28575" cap="flat" cmpd="sng">
            <a:solidFill>
              <a:srgbClr val="00AADB"/>
            </a:solidFill>
            <a:prstDash val="solid"/>
            <a:round/>
            <a:headEnd type="none" w="sm" len="sm"/>
            <a:tailEnd type="triangle" w="med" len="med"/>
          </a:ln>
        </p:spPr>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pic>
        <p:nvPicPr>
          <p:cNvPr id="325" name="Google Shape;325;p3"/>
          <p:cNvPicPr preferRelativeResize="0"/>
          <p:nvPr/>
        </p:nvPicPr>
        <p:blipFill rotWithShape="1">
          <a:blip r:embed="rId3">
            <a:alphaModFix/>
          </a:blip>
          <a:srcRect/>
          <a:stretch/>
        </p:blipFill>
        <p:spPr>
          <a:xfrm>
            <a:off x="-2880" y="0"/>
            <a:ext cx="12196080" cy="6855840"/>
          </a:xfrm>
          <a:prstGeom prst="rect">
            <a:avLst/>
          </a:prstGeom>
          <a:noFill/>
          <a:ln>
            <a:noFill/>
          </a:ln>
        </p:spPr>
      </p:pic>
      <p:sp>
        <p:nvSpPr>
          <p:cNvPr id="326" name="Google Shape;326;p3"/>
          <p:cNvSpPr/>
          <p:nvPr/>
        </p:nvSpPr>
        <p:spPr>
          <a:xfrm>
            <a:off x="265324" y="376925"/>
            <a:ext cx="4863900" cy="424800"/>
          </a:xfrm>
          <a:prstGeom prst="rect">
            <a:avLst/>
          </a:prstGeom>
          <a:noFill/>
          <a:ln>
            <a:noFill/>
          </a:ln>
        </p:spPr>
        <p:txBody>
          <a:bodyPr spcFirstLastPara="1" wrap="square" lIns="90000" tIns="45000" rIns="90000" bIns="450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a:solidFill>
                  <a:srgbClr val="FFFFFF"/>
                </a:solidFill>
                <a:latin typeface="Arial"/>
                <a:ea typeface="Arial"/>
                <a:cs typeface="Arial"/>
                <a:sym typeface="Arial"/>
              </a:rPr>
              <a:t>Explanation of the algorithm</a:t>
            </a:r>
            <a:endParaRPr sz="2200" b="0" i="0" u="none" strike="noStrike" cap="none">
              <a:solidFill>
                <a:srgbClr val="000000"/>
              </a:solidFill>
              <a:latin typeface="Arial"/>
              <a:ea typeface="Arial"/>
              <a:cs typeface="Arial"/>
              <a:sym typeface="Arial"/>
            </a:endParaRPr>
          </a:p>
        </p:txBody>
      </p:sp>
      <p:sp>
        <p:nvSpPr>
          <p:cNvPr id="327" name="Google Shape;327;p3"/>
          <p:cNvSpPr/>
          <p:nvPr/>
        </p:nvSpPr>
        <p:spPr>
          <a:xfrm>
            <a:off x="162000" y="4973275"/>
            <a:ext cx="6983100" cy="729000"/>
          </a:xfrm>
          <a:prstGeom prst="rect">
            <a:avLst/>
          </a:prstGeom>
          <a:noFill/>
          <a:ln>
            <a:noFill/>
          </a:ln>
        </p:spPr>
        <p:txBody>
          <a:bodyPr spcFirstLastPara="1" wrap="square" lIns="90000" tIns="45000" rIns="90000" bIns="450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2200" b="0" i="0" u="none" strike="noStrike" cap="none">
                <a:solidFill>
                  <a:srgbClr val="001E33"/>
                </a:solidFill>
                <a:latin typeface="Arial"/>
                <a:ea typeface="Arial"/>
                <a:cs typeface="Arial"/>
                <a:sym typeface="Arial"/>
              </a:rPr>
              <a:t>Name of the algorithm for the path that reduces both harassment and distance.</a:t>
            </a:r>
            <a:br>
              <a:rPr lang="en-US" sz="2200" b="0" i="0" u="none" strike="noStrike" cap="none">
                <a:solidFill>
                  <a:srgbClr val="001E33"/>
                </a:solidFill>
                <a:latin typeface="Arial"/>
                <a:ea typeface="Arial"/>
                <a:cs typeface="Arial"/>
                <a:sym typeface="Arial"/>
              </a:rPr>
            </a:br>
            <a:r>
              <a:rPr lang="en-US" sz="1400" b="0" i="0" u="none" strike="noStrike" cap="none">
                <a:solidFill>
                  <a:srgbClr val="ED7D31"/>
                </a:solidFill>
                <a:latin typeface="Arial"/>
                <a:ea typeface="Arial"/>
                <a:cs typeface="Arial"/>
                <a:sym typeface="Arial"/>
              </a:rPr>
              <a:t>(</a:t>
            </a:r>
            <a:r>
              <a:rPr lang="en-US" sz="1400" b="0" i="1" u="none" strike="noStrike" cap="none">
                <a:solidFill>
                  <a:srgbClr val="ED7D31"/>
                </a:solidFill>
                <a:latin typeface="Arial"/>
                <a:ea typeface="Arial"/>
                <a:cs typeface="Arial"/>
                <a:sym typeface="Arial"/>
              </a:rPr>
              <a:t>In this semester, it could be DFS, BFS, Dijkstra, A*... </a:t>
            </a:r>
            <a:r>
              <a:rPr lang="en-US" sz="1400" b="1" i="1" u="none" strike="noStrike" cap="none">
                <a:solidFill>
                  <a:srgbClr val="ED7D31"/>
                </a:solidFill>
                <a:latin typeface="Arial"/>
                <a:ea typeface="Arial"/>
                <a:cs typeface="Arial"/>
                <a:sym typeface="Arial"/>
              </a:rPr>
              <a:t>please choose</a:t>
            </a:r>
            <a:r>
              <a:rPr lang="en-US" sz="1400" b="0" i="0" u="none" strike="noStrike" cap="none">
                <a:solidFill>
                  <a:srgbClr val="ED7D31"/>
                </a:solidFill>
                <a:latin typeface="Arial"/>
                <a:ea typeface="Arial"/>
                <a:cs typeface="Arial"/>
                <a:sym typeface="Arial"/>
              </a:rPr>
              <a:t>)</a:t>
            </a:r>
            <a:r>
              <a:rPr lang="en-US" sz="1400" b="0" i="0" u="none" strike="noStrike" cap="none">
                <a:solidFill>
                  <a:srgbClr val="001E33"/>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sp>
        <p:nvSpPr>
          <p:cNvPr id="328" name="Google Shape;328;p3"/>
          <p:cNvSpPr/>
          <p:nvPr/>
        </p:nvSpPr>
        <p:spPr>
          <a:xfrm rot="10800000" flipH="1">
            <a:off x="2829600" y="195259"/>
            <a:ext cx="838566" cy="230958"/>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sp>
        <p:nvSpPr>
          <p:cNvPr id="329" name="Google Shape;329;p3"/>
          <p:cNvSpPr/>
          <p:nvPr/>
        </p:nvSpPr>
        <p:spPr>
          <a:xfrm>
            <a:off x="3356280" y="-44400"/>
            <a:ext cx="2402700" cy="302700"/>
          </a:xfrm>
          <a:prstGeom prst="rect">
            <a:avLst/>
          </a:prstGeom>
          <a:noFill/>
          <a:ln>
            <a:noFill/>
          </a:ln>
        </p:spPr>
        <p:txBody>
          <a:bodyPr spcFirstLastPara="1" wrap="square" lIns="90000" tIns="45000" rIns="90000" bIns="450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Keep this title</a:t>
            </a:r>
            <a:endParaRPr sz="1400" b="0" i="0" u="none" strike="noStrike" cap="none">
              <a:solidFill>
                <a:schemeClr val="accent2"/>
              </a:solidFill>
              <a:latin typeface="Arial"/>
              <a:ea typeface="Arial"/>
              <a:cs typeface="Arial"/>
              <a:sym typeface="Arial"/>
            </a:endParaRPr>
          </a:p>
        </p:txBody>
      </p:sp>
      <p:sp>
        <p:nvSpPr>
          <p:cNvPr id="330" name="Google Shape;330;p3"/>
          <p:cNvSpPr/>
          <p:nvPr/>
        </p:nvSpPr>
        <p:spPr>
          <a:xfrm>
            <a:off x="5168160" y="914400"/>
            <a:ext cx="3425400" cy="729000"/>
          </a:xfrm>
          <a:prstGeom prst="rect">
            <a:avLst/>
          </a:prstGeom>
          <a:noFill/>
          <a:ln>
            <a:noFill/>
          </a:ln>
        </p:spPr>
        <p:txBody>
          <a:bodyPr spcFirstLastPara="1" wrap="square" lIns="90000" tIns="45000" rIns="90000" bIns="450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Design your own figures in Lucidchart or equivalent: https://www.lucidchart.com/ </a:t>
            </a:r>
            <a:endParaRPr sz="1400" b="0" i="0" u="none" strike="noStrike" cap="none">
              <a:solidFill>
                <a:schemeClr val="accent2"/>
              </a:solidFill>
              <a:latin typeface="Arial"/>
              <a:ea typeface="Arial"/>
              <a:cs typeface="Arial"/>
              <a:sym typeface="Arial"/>
            </a:endParaRPr>
          </a:p>
        </p:txBody>
      </p:sp>
      <p:sp>
        <p:nvSpPr>
          <p:cNvPr id="331" name="Google Shape;331;p3"/>
          <p:cNvSpPr/>
          <p:nvPr/>
        </p:nvSpPr>
        <p:spPr>
          <a:xfrm>
            <a:off x="4875120" y="6301560"/>
            <a:ext cx="2932500" cy="516000"/>
          </a:xfrm>
          <a:prstGeom prst="rect">
            <a:avLst/>
          </a:prstGeom>
          <a:noFill/>
          <a:ln>
            <a:noFill/>
          </a:ln>
        </p:spPr>
        <p:txBody>
          <a:bodyPr spcFirstLastPara="1" wrap="square" lIns="90000" tIns="45000" rIns="90000" bIns="450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Explain the graphs in your</a:t>
            </a:r>
            <a:endParaRPr sz="1400" b="0" i="0" u="none" strike="noStrike" cap="none">
              <a:solidFill>
                <a:schemeClr val="accent2"/>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own words</a:t>
            </a:r>
            <a:endParaRPr sz="1400" b="0" i="0" u="none" strike="noStrike" cap="none">
              <a:solidFill>
                <a:schemeClr val="accent2"/>
              </a:solidFill>
              <a:latin typeface="Arial"/>
              <a:ea typeface="Arial"/>
              <a:cs typeface="Arial"/>
              <a:sym typeface="Arial"/>
            </a:endParaRPr>
          </a:p>
        </p:txBody>
      </p:sp>
      <p:sp>
        <p:nvSpPr>
          <p:cNvPr id="332" name="Google Shape;332;p3"/>
          <p:cNvSpPr/>
          <p:nvPr/>
        </p:nvSpPr>
        <p:spPr>
          <a:xfrm>
            <a:off x="4386257" y="5965671"/>
            <a:ext cx="671004" cy="575478"/>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sp>
        <p:nvSpPr>
          <p:cNvPr id="333" name="Google Shape;333;p3"/>
          <p:cNvSpPr/>
          <p:nvPr/>
        </p:nvSpPr>
        <p:spPr>
          <a:xfrm>
            <a:off x="7958640" y="4993080"/>
            <a:ext cx="2932500" cy="729000"/>
          </a:xfrm>
          <a:prstGeom prst="rect">
            <a:avLst/>
          </a:prstGeom>
          <a:noFill/>
          <a:ln>
            <a:noFill/>
          </a:ln>
        </p:spPr>
        <p:txBody>
          <a:bodyPr spcFirstLastPara="1" wrap="square" lIns="90000" tIns="45000" rIns="90000" bIns="450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Include a high-definition image related to the problem of sexual street harassment.</a:t>
            </a:r>
            <a:endParaRPr sz="1400" b="0" i="0" u="none" strike="noStrike" cap="none">
              <a:solidFill>
                <a:schemeClr val="accent2"/>
              </a:solidFill>
              <a:latin typeface="Arial"/>
              <a:ea typeface="Arial"/>
              <a:cs typeface="Arial"/>
              <a:sym typeface="Arial"/>
            </a:endParaRPr>
          </a:p>
        </p:txBody>
      </p:sp>
      <p:sp>
        <p:nvSpPr>
          <p:cNvPr id="334" name="Google Shape;334;p3"/>
          <p:cNvSpPr/>
          <p:nvPr/>
        </p:nvSpPr>
        <p:spPr>
          <a:xfrm>
            <a:off x="10589366" y="753258"/>
            <a:ext cx="110592" cy="729000"/>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sp>
        <p:nvSpPr>
          <p:cNvPr id="335" name="Google Shape;335;p3"/>
          <p:cNvSpPr/>
          <p:nvPr/>
        </p:nvSpPr>
        <p:spPr>
          <a:xfrm>
            <a:off x="9558000" y="1083240"/>
            <a:ext cx="3425400" cy="729000"/>
          </a:xfrm>
          <a:prstGeom prst="rect">
            <a:avLst/>
          </a:prstGeom>
          <a:noFill/>
          <a:ln>
            <a:noFill/>
          </a:ln>
        </p:spPr>
        <p:txBody>
          <a:bodyPr spcFirstLastPara="1" wrap="square" lIns="90000" tIns="45000" rIns="90000" bIns="450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Use these</a:t>
            </a:r>
            <a:endParaRPr sz="1400" b="0" i="0" u="none" strike="noStrike" cap="none">
              <a:solidFill>
                <a:schemeClr val="accent2"/>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colors for </a:t>
            </a:r>
            <a:br>
              <a:rPr lang="en-US" sz="1400" b="0" i="1" u="none" strike="noStrike" cap="none">
                <a:solidFill>
                  <a:schemeClr val="accent2"/>
                </a:solidFill>
                <a:latin typeface="Arial"/>
                <a:ea typeface="Arial"/>
                <a:cs typeface="Arial"/>
                <a:sym typeface="Arial"/>
              </a:rPr>
            </a:br>
            <a:r>
              <a:rPr lang="en-US" sz="1400" b="0" i="1" u="none" strike="noStrike" cap="none">
                <a:solidFill>
                  <a:schemeClr val="accent2"/>
                </a:solidFill>
                <a:latin typeface="Arial"/>
                <a:ea typeface="Arial"/>
                <a:cs typeface="Arial"/>
                <a:sym typeface="Arial"/>
              </a:rPr>
              <a:t>graphics</a:t>
            </a:r>
            <a:endParaRPr sz="1400" b="0" i="0" u="none" strike="noStrike" cap="none">
              <a:solidFill>
                <a:schemeClr val="accent2"/>
              </a:solidFill>
              <a:latin typeface="Arial"/>
              <a:ea typeface="Arial"/>
              <a:cs typeface="Arial"/>
              <a:sym typeface="Arial"/>
            </a:endParaRPr>
          </a:p>
        </p:txBody>
      </p:sp>
      <p:sp>
        <p:nvSpPr>
          <p:cNvPr id="336" name="Google Shape;336;p3"/>
          <p:cNvSpPr/>
          <p:nvPr/>
        </p:nvSpPr>
        <p:spPr>
          <a:xfrm>
            <a:off x="8229600" y="124200"/>
            <a:ext cx="2114640" cy="729000"/>
          </a:xfrm>
          <a:prstGeom prst="rect">
            <a:avLst/>
          </a:prstGeom>
          <a:noFill/>
          <a:ln>
            <a:noFill/>
          </a:ln>
        </p:spPr>
        <p:txBody>
          <a:bodyPr spcFirstLastPara="1" wrap="square" lIns="90000" tIns="45000" rIns="90000" bIns="450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Complete this slide</a:t>
            </a:r>
            <a:endParaRPr sz="1400" b="0" i="0" u="none" strike="noStrike" cap="none">
              <a:solidFill>
                <a:schemeClr val="accent2"/>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For the second installment</a:t>
            </a:r>
            <a:endParaRPr sz="1400" b="0" i="0" u="none" strike="noStrike" cap="none">
              <a:solidFill>
                <a:schemeClr val="accent2"/>
              </a:solidFill>
              <a:latin typeface="Arial"/>
              <a:ea typeface="Arial"/>
              <a:cs typeface="Arial"/>
              <a:sym typeface="Arial"/>
            </a:endParaRPr>
          </a:p>
        </p:txBody>
      </p:sp>
      <p:sp>
        <p:nvSpPr>
          <p:cNvPr id="337" name="Google Shape;337;p3"/>
          <p:cNvSpPr/>
          <p:nvPr/>
        </p:nvSpPr>
        <p:spPr>
          <a:xfrm>
            <a:off x="548240" y="959495"/>
            <a:ext cx="2114700" cy="516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Do NOT use red on the slides.</a:t>
            </a:r>
            <a:endParaRPr sz="1400" b="0" i="0" u="none" strike="noStrike" cap="none">
              <a:solidFill>
                <a:schemeClr val="accent2"/>
              </a:solidFill>
              <a:latin typeface="Arial"/>
              <a:ea typeface="Arial"/>
              <a:cs typeface="Arial"/>
              <a:sym typeface="Arial"/>
            </a:endParaRPr>
          </a:p>
        </p:txBody>
      </p:sp>
      <p:grpSp>
        <p:nvGrpSpPr>
          <p:cNvPr id="338" name="Google Shape;338;p3"/>
          <p:cNvGrpSpPr/>
          <p:nvPr/>
        </p:nvGrpSpPr>
        <p:grpSpPr>
          <a:xfrm>
            <a:off x="445904" y="1762990"/>
            <a:ext cx="5974004" cy="3227596"/>
            <a:chOff x="2667000" y="1475498"/>
            <a:chExt cx="6858000" cy="3938975"/>
          </a:xfrm>
        </p:grpSpPr>
        <p:pic>
          <p:nvPicPr>
            <p:cNvPr id="339" name="Google Shape;339;p3"/>
            <p:cNvPicPr preferRelativeResize="0"/>
            <p:nvPr/>
          </p:nvPicPr>
          <p:blipFill rotWithShape="1">
            <a:blip r:embed="rId4">
              <a:alphaModFix/>
            </a:blip>
            <a:srcRect t="12021" b="11400"/>
            <a:stretch/>
          </p:blipFill>
          <p:spPr>
            <a:xfrm>
              <a:off x="2667000" y="1475498"/>
              <a:ext cx="6858000" cy="3938975"/>
            </a:xfrm>
            <a:prstGeom prst="rect">
              <a:avLst/>
            </a:prstGeom>
            <a:noFill/>
            <a:ln>
              <a:noFill/>
            </a:ln>
          </p:spPr>
        </p:pic>
        <p:sp>
          <p:nvSpPr>
            <p:cNvPr id="340" name="Google Shape;340;p3"/>
            <p:cNvSpPr/>
            <p:nvPr/>
          </p:nvSpPr>
          <p:spPr>
            <a:xfrm>
              <a:off x="2770375" y="1526325"/>
              <a:ext cx="2655300" cy="8259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1" name="Google Shape;341;p3"/>
            <p:cNvSpPr/>
            <p:nvPr/>
          </p:nvSpPr>
          <p:spPr>
            <a:xfrm>
              <a:off x="3379975" y="1602525"/>
              <a:ext cx="2655300" cy="5754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42" name="Google Shape;342;p3"/>
          <p:cNvSpPr/>
          <p:nvPr/>
        </p:nvSpPr>
        <p:spPr>
          <a:xfrm rot="10800000" flipH="1">
            <a:off x="4495000" y="1171452"/>
            <a:ext cx="671004" cy="575478"/>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pic>
        <p:nvPicPr>
          <p:cNvPr id="343" name="Google Shape;343;p3"/>
          <p:cNvPicPr preferRelativeResize="0"/>
          <p:nvPr/>
        </p:nvPicPr>
        <p:blipFill rotWithShape="1">
          <a:blip r:embed="rId5">
            <a:alphaModFix/>
          </a:blip>
          <a:srcRect/>
          <a:stretch/>
        </p:blipFill>
        <p:spPr>
          <a:xfrm>
            <a:off x="7263775" y="2042306"/>
            <a:ext cx="4191000" cy="2357450"/>
          </a:xfrm>
          <a:prstGeom prst="rect">
            <a:avLst/>
          </a:prstGeom>
          <a:noFill/>
          <a:ln>
            <a:noFill/>
          </a:ln>
        </p:spPr>
      </p:pic>
      <p:sp>
        <p:nvSpPr>
          <p:cNvPr id="344" name="Google Shape;344;p3"/>
          <p:cNvSpPr/>
          <p:nvPr/>
        </p:nvSpPr>
        <p:spPr>
          <a:xfrm flipH="1">
            <a:off x="10058881" y="4146423"/>
            <a:ext cx="671004" cy="958986"/>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pic>
        <p:nvPicPr>
          <p:cNvPr id="349" name="Google Shape;349;p5"/>
          <p:cNvPicPr preferRelativeResize="0"/>
          <p:nvPr/>
        </p:nvPicPr>
        <p:blipFill rotWithShape="1">
          <a:blip r:embed="rId3">
            <a:alphaModFix/>
          </a:blip>
          <a:srcRect/>
          <a:stretch/>
        </p:blipFill>
        <p:spPr>
          <a:xfrm>
            <a:off x="-2880" y="0"/>
            <a:ext cx="12196080" cy="6855840"/>
          </a:xfrm>
          <a:prstGeom prst="rect">
            <a:avLst/>
          </a:prstGeom>
          <a:noFill/>
          <a:ln>
            <a:noFill/>
          </a:ln>
        </p:spPr>
      </p:pic>
      <p:sp>
        <p:nvSpPr>
          <p:cNvPr id="350" name="Google Shape;350;p5"/>
          <p:cNvSpPr/>
          <p:nvPr/>
        </p:nvSpPr>
        <p:spPr>
          <a:xfrm>
            <a:off x="265329" y="376925"/>
            <a:ext cx="5883300" cy="424800"/>
          </a:xfrm>
          <a:prstGeom prst="rect">
            <a:avLst/>
          </a:prstGeom>
          <a:noFill/>
          <a:ln>
            <a:noFill/>
          </a:ln>
        </p:spPr>
        <p:txBody>
          <a:bodyPr spcFirstLastPara="1" wrap="square" lIns="90000" tIns="45000" rIns="90000" bIns="450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a:solidFill>
                  <a:srgbClr val="FFFFFF"/>
                </a:solidFill>
                <a:latin typeface="Arial"/>
                <a:ea typeface="Arial"/>
                <a:cs typeface="Arial"/>
                <a:sym typeface="Arial"/>
              </a:rPr>
              <a:t>Complexity of the algorithm</a:t>
            </a:r>
            <a:endParaRPr sz="2200" b="0" i="0" u="none" strike="noStrike" cap="none">
              <a:solidFill>
                <a:srgbClr val="000000"/>
              </a:solidFill>
              <a:latin typeface="Arial"/>
              <a:ea typeface="Arial"/>
              <a:cs typeface="Arial"/>
              <a:sym typeface="Arial"/>
            </a:endParaRPr>
          </a:p>
        </p:txBody>
      </p:sp>
      <p:sp>
        <p:nvSpPr>
          <p:cNvPr id="351" name="Google Shape;351;p5"/>
          <p:cNvSpPr/>
          <p:nvPr/>
        </p:nvSpPr>
        <p:spPr>
          <a:xfrm>
            <a:off x="584652" y="4173125"/>
            <a:ext cx="6090300" cy="942000"/>
          </a:xfrm>
          <a:prstGeom prst="rect">
            <a:avLst/>
          </a:prstGeom>
          <a:noFill/>
          <a:ln>
            <a:noFill/>
          </a:ln>
        </p:spPr>
        <p:txBody>
          <a:bodyPr spcFirstLastPara="1" wrap="square" lIns="90000" tIns="45000" rIns="90000" bIns="450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2200" b="0" i="0" u="none" strike="noStrike" cap="none">
                <a:solidFill>
                  <a:srgbClr val="001E33"/>
                </a:solidFill>
                <a:latin typeface="Arial"/>
                <a:ea typeface="Arial"/>
                <a:cs typeface="Arial"/>
                <a:sym typeface="Arial"/>
              </a:rPr>
              <a:t>Time and memory complexity of the algorithm name. V is...E is... </a:t>
            </a:r>
            <a:r>
              <a:rPr lang="en-US" sz="1400" b="0" i="0" u="none" strike="noStrike" cap="none">
                <a:solidFill>
                  <a:srgbClr val="ED7D31"/>
                </a:solidFill>
                <a:latin typeface="Arial"/>
                <a:ea typeface="Arial"/>
                <a:cs typeface="Arial"/>
                <a:sym typeface="Arial"/>
              </a:rPr>
              <a:t>(In this semester, it could be DFS, BFS, Dijkstra, A*). Please explain what V and E mean in this problem. </a:t>
            </a:r>
            <a:r>
              <a:rPr lang="en-US" sz="1400" b="1" i="0" u="none" strike="noStrike" cap="none">
                <a:solidFill>
                  <a:srgbClr val="ED7D31"/>
                </a:solidFill>
                <a:latin typeface="Arial"/>
                <a:ea typeface="Arial"/>
                <a:cs typeface="Arial"/>
                <a:sym typeface="Arial"/>
              </a:rPr>
              <a:t>PLEASE, it is not helpful to put 'n'.</a:t>
            </a:r>
            <a:endParaRPr sz="1400" b="1" i="0" u="none" strike="noStrike" cap="none">
              <a:solidFill>
                <a:srgbClr val="ED7D31"/>
              </a:solidFill>
              <a:latin typeface="Arial"/>
              <a:ea typeface="Arial"/>
              <a:cs typeface="Arial"/>
              <a:sym typeface="Arial"/>
            </a:endParaRPr>
          </a:p>
        </p:txBody>
      </p:sp>
      <p:sp>
        <p:nvSpPr>
          <p:cNvPr id="352" name="Google Shape;352;p5"/>
          <p:cNvSpPr/>
          <p:nvPr/>
        </p:nvSpPr>
        <p:spPr>
          <a:xfrm rot="10800000" flipH="1">
            <a:off x="3356267" y="269947"/>
            <a:ext cx="1300860" cy="61992"/>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sp>
        <p:nvSpPr>
          <p:cNvPr id="353" name="Google Shape;353;p5"/>
          <p:cNvSpPr/>
          <p:nvPr/>
        </p:nvSpPr>
        <p:spPr>
          <a:xfrm>
            <a:off x="4149080" y="70200"/>
            <a:ext cx="2402700" cy="302700"/>
          </a:xfrm>
          <a:prstGeom prst="rect">
            <a:avLst/>
          </a:prstGeom>
          <a:noFill/>
          <a:ln>
            <a:noFill/>
          </a:ln>
        </p:spPr>
        <p:txBody>
          <a:bodyPr spcFirstLastPara="1" wrap="square" lIns="90000" tIns="45000" rIns="90000" bIns="450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Keep this title</a:t>
            </a:r>
            <a:endParaRPr sz="1400" b="0" i="0" u="none" strike="noStrike" cap="none">
              <a:solidFill>
                <a:schemeClr val="accent2"/>
              </a:solidFill>
              <a:latin typeface="Arial"/>
              <a:ea typeface="Arial"/>
              <a:cs typeface="Arial"/>
              <a:sym typeface="Arial"/>
            </a:endParaRPr>
          </a:p>
        </p:txBody>
      </p:sp>
      <p:sp>
        <p:nvSpPr>
          <p:cNvPr id="354" name="Google Shape;354;p5"/>
          <p:cNvSpPr/>
          <p:nvPr/>
        </p:nvSpPr>
        <p:spPr>
          <a:xfrm>
            <a:off x="6812235" y="1064500"/>
            <a:ext cx="3425400" cy="729000"/>
          </a:xfrm>
          <a:prstGeom prst="rect">
            <a:avLst/>
          </a:prstGeom>
          <a:noFill/>
          <a:ln>
            <a:noFill/>
          </a:ln>
        </p:spPr>
        <p:txBody>
          <a:bodyPr spcFirstLastPara="1" wrap="square" lIns="90000" tIns="45000" rIns="90000" bIns="450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Create the table in Powerpoint. Do not copy pixelated screenshots of the white paper, please.</a:t>
            </a:r>
            <a:endParaRPr sz="1400" b="0" i="0" u="none" strike="noStrike" cap="none">
              <a:solidFill>
                <a:schemeClr val="accent2"/>
              </a:solidFill>
              <a:latin typeface="Arial"/>
              <a:ea typeface="Arial"/>
              <a:cs typeface="Arial"/>
              <a:sym typeface="Arial"/>
            </a:endParaRPr>
          </a:p>
        </p:txBody>
      </p:sp>
      <p:sp>
        <p:nvSpPr>
          <p:cNvPr id="355" name="Google Shape;355;p5"/>
          <p:cNvSpPr/>
          <p:nvPr/>
        </p:nvSpPr>
        <p:spPr>
          <a:xfrm rot="10800000" flipH="1">
            <a:off x="4567200" y="1174620"/>
            <a:ext cx="602262" cy="460728"/>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sp>
        <p:nvSpPr>
          <p:cNvPr id="356" name="Google Shape;356;p5"/>
          <p:cNvSpPr/>
          <p:nvPr/>
        </p:nvSpPr>
        <p:spPr>
          <a:xfrm>
            <a:off x="3742440" y="5360880"/>
            <a:ext cx="2932500" cy="516000"/>
          </a:xfrm>
          <a:prstGeom prst="rect">
            <a:avLst/>
          </a:prstGeom>
          <a:noFill/>
          <a:ln>
            <a:noFill/>
          </a:ln>
        </p:spPr>
        <p:txBody>
          <a:bodyPr spcFirstLastPara="1" wrap="square" lIns="90000" tIns="45000" rIns="90000" bIns="450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Explain the tables in your</a:t>
            </a:r>
            <a:endParaRPr sz="1400" b="0" i="0" u="none" strike="noStrike" cap="none">
              <a:solidFill>
                <a:schemeClr val="accent2"/>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own words</a:t>
            </a:r>
            <a:endParaRPr sz="1400" b="0" i="0" u="none" strike="noStrike" cap="none">
              <a:solidFill>
                <a:schemeClr val="accent2"/>
              </a:solidFill>
              <a:latin typeface="Arial"/>
              <a:ea typeface="Arial"/>
              <a:cs typeface="Arial"/>
              <a:sym typeface="Arial"/>
            </a:endParaRPr>
          </a:p>
        </p:txBody>
      </p:sp>
      <p:sp>
        <p:nvSpPr>
          <p:cNvPr id="357" name="Google Shape;357;p5"/>
          <p:cNvSpPr/>
          <p:nvPr/>
        </p:nvSpPr>
        <p:spPr>
          <a:xfrm>
            <a:off x="3546805" y="5357025"/>
            <a:ext cx="602262" cy="460728"/>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sp>
        <p:nvSpPr>
          <p:cNvPr id="358" name="Google Shape;358;p5"/>
          <p:cNvSpPr/>
          <p:nvPr/>
        </p:nvSpPr>
        <p:spPr>
          <a:xfrm>
            <a:off x="8034840" y="5069280"/>
            <a:ext cx="2932500" cy="729000"/>
          </a:xfrm>
          <a:prstGeom prst="rect">
            <a:avLst/>
          </a:prstGeom>
          <a:noFill/>
          <a:ln>
            <a:noFill/>
          </a:ln>
        </p:spPr>
        <p:txBody>
          <a:bodyPr spcFirstLastPara="1" wrap="square" lIns="90000" tIns="45000" rIns="90000" bIns="45000" anchor="t" anchorCtr="0">
            <a:spAutoFit/>
          </a:bodyPr>
          <a:lstStyle/>
          <a:p>
            <a:pPr marL="0" marR="0" lvl="0" indent="0" algn="ctr" rtl="0">
              <a:lnSpc>
                <a:spcPct val="100000"/>
              </a:lnSpc>
              <a:spcBef>
                <a:spcPts val="0"/>
              </a:spcBef>
              <a:spcAft>
                <a:spcPts val="0"/>
              </a:spcAft>
              <a:buClr>
                <a:schemeClr val="dk1"/>
              </a:buClr>
              <a:buSzPts val="1400"/>
              <a:buFont typeface="Arial"/>
              <a:buNone/>
            </a:pPr>
            <a:r>
              <a:rPr lang="en-US" sz="1400" b="0" i="1" u="none" strike="noStrike" cap="none">
                <a:solidFill>
                  <a:schemeClr val="accent2"/>
                </a:solidFill>
                <a:latin typeface="Arial"/>
                <a:ea typeface="Arial"/>
                <a:cs typeface="Arial"/>
                <a:sym typeface="Arial"/>
              </a:rPr>
              <a:t>Include a high-definition image related to the problem of sexual street harassment.</a:t>
            </a:r>
            <a:endParaRPr sz="1400" b="0" i="0" u="none" strike="noStrike" cap="none">
              <a:solidFill>
                <a:srgbClr val="000000"/>
              </a:solidFill>
              <a:latin typeface="Arial"/>
              <a:ea typeface="Arial"/>
              <a:cs typeface="Arial"/>
              <a:sym typeface="Arial"/>
            </a:endParaRPr>
          </a:p>
        </p:txBody>
      </p:sp>
      <p:sp>
        <p:nvSpPr>
          <p:cNvPr id="359" name="Google Shape;359;p5"/>
          <p:cNvSpPr/>
          <p:nvPr/>
        </p:nvSpPr>
        <p:spPr>
          <a:xfrm>
            <a:off x="7257944" y="4937746"/>
            <a:ext cx="602262" cy="515862"/>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graphicFrame>
        <p:nvGraphicFramePr>
          <p:cNvPr id="360" name="Google Shape;360;p5"/>
          <p:cNvGraphicFramePr/>
          <p:nvPr/>
        </p:nvGraphicFramePr>
        <p:xfrm>
          <a:off x="471720" y="1194240"/>
          <a:ext cx="3000000" cy="3000000"/>
        </p:xfrm>
        <a:graphic>
          <a:graphicData uri="http://schemas.openxmlformats.org/drawingml/2006/table">
            <a:tbl>
              <a:tblPr>
                <a:noFill/>
                <a:tableStyleId>{6AE14788-8E30-4C6D-8B4F-72BFB00EB405}</a:tableStyleId>
              </a:tblPr>
              <a:tblGrid>
                <a:gridCol w="2261475">
                  <a:extLst>
                    <a:ext uri="{9D8B030D-6E8A-4147-A177-3AD203B41FA5}">
                      <a16:colId xmlns:a16="http://schemas.microsoft.com/office/drawing/2014/main" val="20000"/>
                    </a:ext>
                  </a:extLst>
                </a:gridCol>
                <a:gridCol w="1902275">
                  <a:extLst>
                    <a:ext uri="{9D8B030D-6E8A-4147-A177-3AD203B41FA5}">
                      <a16:colId xmlns:a16="http://schemas.microsoft.com/office/drawing/2014/main" val="20001"/>
                    </a:ext>
                  </a:extLst>
                </a:gridCol>
                <a:gridCol w="2082750">
                  <a:extLst>
                    <a:ext uri="{9D8B030D-6E8A-4147-A177-3AD203B41FA5}">
                      <a16:colId xmlns:a16="http://schemas.microsoft.com/office/drawing/2014/main" val="20002"/>
                    </a:ext>
                  </a:extLst>
                </a:gridCol>
              </a:tblGrid>
              <a:tr h="1097275">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1E33"/>
                    </a:solidFill>
                  </a:tcPr>
                </a:tc>
                <a:tc>
                  <a:txBody>
                    <a:bodyPr/>
                    <a:lstStyle/>
                    <a:p>
                      <a:pPr marL="0" marR="0" lvl="0" indent="0" algn="ctr" rtl="0">
                        <a:lnSpc>
                          <a:spcPct val="100000"/>
                        </a:lnSpc>
                        <a:spcBef>
                          <a:spcPts val="0"/>
                        </a:spcBef>
                        <a:spcAft>
                          <a:spcPts val="0"/>
                        </a:spcAft>
                        <a:buClr>
                          <a:srgbClr val="000000"/>
                        </a:buClr>
                        <a:buSzPts val="1800"/>
                        <a:buFont typeface="Arial"/>
                        <a:buNone/>
                      </a:pPr>
                      <a:r>
                        <a:rPr lang="en-US" sz="2200" b="1" u="none" strike="noStrike" cap="none">
                          <a:solidFill>
                            <a:schemeClr val="accent2"/>
                          </a:solidFill>
                          <a:latin typeface="Arial"/>
                          <a:ea typeface="Arial"/>
                          <a:cs typeface="Arial"/>
                          <a:sym typeface="Arial"/>
                        </a:rPr>
                        <a:t>Time complexity</a:t>
                      </a:r>
                      <a:endParaRPr sz="2200" b="0" u="none" strike="noStrike" cap="none">
                        <a:solidFill>
                          <a:schemeClr val="accent2"/>
                        </a:solidFill>
                        <a:latin typeface="Arial"/>
                        <a:ea typeface="Arial"/>
                        <a:cs typeface="Arial"/>
                        <a:sym typeface="Arial"/>
                      </a:endParaRPr>
                    </a:p>
                  </a:txBody>
                  <a:tcPr marL="90000" marR="90000" marT="45725" marB="457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1E33"/>
                    </a:solidFill>
                  </a:tcPr>
                </a:tc>
                <a:tc>
                  <a:txBody>
                    <a:bodyPr/>
                    <a:lstStyle/>
                    <a:p>
                      <a:pPr marL="0" marR="0" lvl="0" indent="0" algn="ctr" rtl="0">
                        <a:lnSpc>
                          <a:spcPct val="100000"/>
                        </a:lnSpc>
                        <a:spcBef>
                          <a:spcPts val="0"/>
                        </a:spcBef>
                        <a:spcAft>
                          <a:spcPts val="0"/>
                        </a:spcAft>
                        <a:buClr>
                          <a:srgbClr val="000000"/>
                        </a:buClr>
                        <a:buSzPts val="1800"/>
                        <a:buFont typeface="Arial"/>
                        <a:buNone/>
                      </a:pPr>
                      <a:r>
                        <a:rPr lang="en-US" sz="2200" b="1" u="none" strike="noStrike" cap="none">
                          <a:solidFill>
                            <a:schemeClr val="accent4"/>
                          </a:solidFill>
                          <a:latin typeface="Arial"/>
                          <a:ea typeface="Arial"/>
                          <a:cs typeface="Arial"/>
                          <a:sym typeface="Arial"/>
                        </a:rPr>
                        <a:t>Complexity of memory</a:t>
                      </a:r>
                      <a:endParaRPr sz="2200" b="0" u="none" strike="noStrike" cap="none">
                        <a:solidFill>
                          <a:schemeClr val="accent4"/>
                        </a:solidFill>
                        <a:latin typeface="Arial"/>
                        <a:ea typeface="Arial"/>
                        <a:cs typeface="Arial"/>
                        <a:sym typeface="Arial"/>
                      </a:endParaRPr>
                    </a:p>
                  </a:txBody>
                  <a:tcPr marL="90000" marR="90000" marT="45725" marB="457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1E33"/>
                    </a:solidFill>
                  </a:tcPr>
                </a:tc>
                <a:extLst>
                  <a:ext uri="{0D108BD9-81ED-4DB2-BD59-A6C34878D82A}">
                    <a16:rowId xmlns:a16="http://schemas.microsoft.com/office/drawing/2014/main" val="10000"/>
                  </a:ext>
                </a:extLst>
              </a:tr>
              <a:tr h="762000">
                <a:tc>
                  <a:txBody>
                    <a:bodyPr/>
                    <a:lstStyle/>
                    <a:p>
                      <a:pPr marL="0" marR="0" lvl="0" indent="0" algn="l" rtl="0">
                        <a:lnSpc>
                          <a:spcPct val="100000"/>
                        </a:lnSpc>
                        <a:spcBef>
                          <a:spcPts val="0"/>
                        </a:spcBef>
                        <a:spcAft>
                          <a:spcPts val="0"/>
                        </a:spcAft>
                        <a:buClr>
                          <a:srgbClr val="000000"/>
                        </a:buClr>
                        <a:buSzPts val="1800"/>
                        <a:buFont typeface="Arial"/>
                        <a:buNone/>
                      </a:pPr>
                      <a:r>
                        <a:rPr lang="en-US" sz="2200" u="none" strike="noStrike" cap="none">
                          <a:solidFill>
                            <a:srgbClr val="FFFFFF"/>
                          </a:solidFill>
                        </a:rPr>
                        <a:t>Algorithm name </a:t>
                      </a:r>
                      <a:endParaRPr sz="2200" b="0" u="none" strike="noStrike" cap="none">
                        <a:latin typeface="Arial"/>
                        <a:ea typeface="Arial"/>
                        <a:cs typeface="Arial"/>
                        <a:sym typeface="Arial"/>
                      </a:endParaRPr>
                    </a:p>
                  </a:txBody>
                  <a:tcPr marL="90000" marR="90000" marT="45725" marB="457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1E33"/>
                    </a:solidFill>
                  </a:tcPr>
                </a:tc>
                <a:tc>
                  <a:txBody>
                    <a:bodyPr/>
                    <a:lstStyle/>
                    <a:p>
                      <a:pPr marL="0" marR="0" lvl="0" indent="0" algn="l" rtl="0">
                        <a:lnSpc>
                          <a:spcPct val="100000"/>
                        </a:lnSpc>
                        <a:spcBef>
                          <a:spcPts val="0"/>
                        </a:spcBef>
                        <a:spcAft>
                          <a:spcPts val="0"/>
                        </a:spcAft>
                        <a:buClr>
                          <a:srgbClr val="000000"/>
                        </a:buClr>
                        <a:buSzPts val="1800"/>
                        <a:buFont typeface="Arial"/>
                        <a:buNone/>
                      </a:pPr>
                      <a:r>
                        <a:rPr lang="en-US" sz="2200" b="0" u="none" strike="noStrike" cap="none">
                          <a:solidFill>
                            <a:srgbClr val="FFFFFF"/>
                          </a:solidFill>
                          <a:latin typeface="Arial"/>
                          <a:ea typeface="Arial"/>
                          <a:cs typeface="Arial"/>
                          <a:sym typeface="Arial"/>
                        </a:rPr>
                        <a:t>O(</a:t>
                      </a:r>
                      <a:r>
                        <a:rPr lang="en-US" sz="2200" u="none" strike="noStrike" cap="none">
                          <a:solidFill>
                            <a:srgbClr val="FFFFFF"/>
                          </a:solidFill>
                        </a:rPr>
                        <a:t>V</a:t>
                      </a:r>
                      <a:r>
                        <a:rPr lang="en-US" sz="2200" b="0" u="none" strike="noStrike" cap="none" baseline="30000">
                          <a:solidFill>
                            <a:srgbClr val="FFFFFF"/>
                          </a:solidFill>
                          <a:latin typeface="Arial"/>
                          <a:ea typeface="Arial"/>
                          <a:cs typeface="Arial"/>
                          <a:sym typeface="Arial"/>
                        </a:rPr>
                        <a:t>2</a:t>
                      </a:r>
                      <a:r>
                        <a:rPr lang="en-US" sz="2200" b="0" u="none" strike="noStrike" cap="none">
                          <a:solidFill>
                            <a:srgbClr val="FFFFFF"/>
                          </a:solidFill>
                          <a:latin typeface="Arial"/>
                          <a:ea typeface="Arial"/>
                          <a:cs typeface="Arial"/>
                          <a:sym typeface="Arial"/>
                        </a:rPr>
                        <a:t> *E*2</a:t>
                      </a:r>
                      <a:r>
                        <a:rPr lang="en-US" sz="2200" u="none" strike="noStrike" cap="none" baseline="30000">
                          <a:solidFill>
                            <a:srgbClr val="FFFFFF"/>
                          </a:solidFill>
                        </a:rPr>
                        <a:t>V</a:t>
                      </a:r>
                      <a:r>
                        <a:rPr lang="en-US" sz="2200" b="0" u="none" strike="noStrike" cap="none">
                          <a:solidFill>
                            <a:srgbClr val="FFFFFF"/>
                          </a:solidFill>
                          <a:latin typeface="Arial"/>
                          <a:ea typeface="Arial"/>
                          <a:cs typeface="Arial"/>
                          <a:sym typeface="Arial"/>
                        </a:rPr>
                        <a:t> )</a:t>
                      </a:r>
                      <a:endParaRPr sz="2200" b="0" u="none" strike="noStrike" cap="none">
                        <a:latin typeface="Arial"/>
                        <a:ea typeface="Arial"/>
                        <a:cs typeface="Arial"/>
                        <a:sym typeface="Arial"/>
                      </a:endParaRPr>
                    </a:p>
                  </a:txBody>
                  <a:tcPr marL="90000" marR="90000" marT="45725" marB="457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1E33"/>
                    </a:solidFill>
                  </a:tcPr>
                </a:tc>
                <a:tc>
                  <a:txBody>
                    <a:bodyPr/>
                    <a:lstStyle/>
                    <a:p>
                      <a:pPr marL="0" marR="0" lvl="0" indent="0" algn="l" rtl="0">
                        <a:lnSpc>
                          <a:spcPct val="100000"/>
                        </a:lnSpc>
                        <a:spcBef>
                          <a:spcPts val="0"/>
                        </a:spcBef>
                        <a:spcAft>
                          <a:spcPts val="0"/>
                        </a:spcAft>
                        <a:buClr>
                          <a:srgbClr val="000000"/>
                        </a:buClr>
                        <a:buSzPts val="1800"/>
                        <a:buFont typeface="Arial"/>
                        <a:buNone/>
                      </a:pPr>
                      <a:r>
                        <a:rPr lang="en-US" sz="2200" b="0" u="none" strike="noStrike" cap="none">
                          <a:solidFill>
                            <a:srgbClr val="FFFFFF"/>
                          </a:solidFill>
                          <a:latin typeface="Arial"/>
                          <a:ea typeface="Arial"/>
                          <a:cs typeface="Arial"/>
                          <a:sym typeface="Arial"/>
                        </a:rPr>
                        <a:t>O(E!*V*E*E*2</a:t>
                      </a:r>
                      <a:r>
                        <a:rPr lang="en-US" sz="2200" u="none" strike="noStrike" cap="none" baseline="30000">
                          <a:solidFill>
                            <a:srgbClr val="FFFFFF"/>
                          </a:solidFill>
                        </a:rPr>
                        <a:t>E</a:t>
                      </a:r>
                      <a:r>
                        <a:rPr lang="en-US" sz="2200" b="0" u="none" strike="noStrike" cap="none">
                          <a:solidFill>
                            <a:srgbClr val="FFFFFF"/>
                          </a:solidFill>
                          <a:latin typeface="Arial"/>
                          <a:ea typeface="Arial"/>
                          <a:cs typeface="Arial"/>
                          <a:sym typeface="Arial"/>
                        </a:rPr>
                        <a:t> )</a:t>
                      </a:r>
                      <a:endParaRPr sz="2200" b="0" u="none" strike="noStrike" cap="none">
                        <a:latin typeface="Arial"/>
                        <a:ea typeface="Arial"/>
                        <a:cs typeface="Arial"/>
                        <a:sym typeface="Arial"/>
                      </a:endParaRPr>
                    </a:p>
                  </a:txBody>
                  <a:tcPr marL="90000" marR="90000" marT="45725" marB="457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1E33"/>
                    </a:solidFill>
                  </a:tcPr>
                </a:tc>
                <a:extLst>
                  <a:ext uri="{0D108BD9-81ED-4DB2-BD59-A6C34878D82A}">
                    <a16:rowId xmlns:a16="http://schemas.microsoft.com/office/drawing/2014/main" val="10001"/>
                  </a:ext>
                </a:extLst>
              </a:tr>
              <a:tr h="1097300">
                <a:tc>
                  <a:txBody>
                    <a:bodyPr/>
                    <a:lstStyle/>
                    <a:p>
                      <a:pPr marL="0" marR="0" lvl="0" indent="0" algn="l" rtl="0">
                        <a:lnSpc>
                          <a:spcPct val="100000"/>
                        </a:lnSpc>
                        <a:spcBef>
                          <a:spcPts val="0"/>
                        </a:spcBef>
                        <a:spcAft>
                          <a:spcPts val="0"/>
                        </a:spcAft>
                        <a:buClr>
                          <a:srgbClr val="000000"/>
                        </a:buClr>
                        <a:buSzPts val="1800"/>
                        <a:buFont typeface="Arial"/>
                        <a:buNone/>
                      </a:pPr>
                      <a:r>
                        <a:rPr lang="en-US" sz="2200" u="none" strike="noStrike" cap="none">
                          <a:solidFill>
                            <a:srgbClr val="FFFFFF"/>
                          </a:solidFill>
                        </a:rPr>
                        <a:t>Algorithm name </a:t>
                      </a:r>
                      <a:r>
                        <a:rPr lang="en-US" sz="2200" u="none" strike="noStrike" cap="none">
                          <a:solidFill>
                            <a:schemeClr val="accent2"/>
                          </a:solidFill>
                        </a:rPr>
                        <a:t>(if you have tried two)</a:t>
                      </a:r>
                      <a:endParaRPr sz="2200" b="0" u="none" strike="noStrike" cap="none">
                        <a:solidFill>
                          <a:schemeClr val="accent2"/>
                        </a:solidFill>
                        <a:latin typeface="Arial"/>
                        <a:ea typeface="Arial"/>
                        <a:cs typeface="Arial"/>
                        <a:sym typeface="Arial"/>
                      </a:endParaRPr>
                    </a:p>
                  </a:txBody>
                  <a:tcPr marL="90000" marR="90000" marT="45725" marB="457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1E33"/>
                    </a:solidFill>
                  </a:tcPr>
                </a:tc>
                <a:tc>
                  <a:txBody>
                    <a:bodyPr/>
                    <a:lstStyle/>
                    <a:p>
                      <a:pPr marL="0" marR="0" lvl="0" indent="0" algn="l" rtl="0">
                        <a:lnSpc>
                          <a:spcPct val="100000"/>
                        </a:lnSpc>
                        <a:spcBef>
                          <a:spcPts val="0"/>
                        </a:spcBef>
                        <a:spcAft>
                          <a:spcPts val="0"/>
                        </a:spcAft>
                        <a:buClr>
                          <a:srgbClr val="000000"/>
                        </a:buClr>
                        <a:buSzPts val="1800"/>
                        <a:buFont typeface="Arial"/>
                        <a:buNone/>
                      </a:pPr>
                      <a:r>
                        <a:rPr lang="en-US" sz="2200" b="0" u="none" strike="noStrike" cap="none">
                          <a:solidFill>
                            <a:srgbClr val="FFFFFF"/>
                          </a:solidFill>
                          <a:latin typeface="Arial"/>
                          <a:ea typeface="Arial"/>
                          <a:cs typeface="Arial"/>
                          <a:sym typeface="Arial"/>
                        </a:rPr>
                        <a:t>O(</a:t>
                      </a:r>
                      <a:r>
                        <a:rPr lang="en-US" sz="2200" u="none" strike="noStrike" cap="none">
                          <a:solidFill>
                            <a:srgbClr val="FFFFFF"/>
                          </a:solidFill>
                        </a:rPr>
                        <a:t>V*V*E*E*E</a:t>
                      </a:r>
                      <a:r>
                        <a:rPr lang="en-US" sz="2200" b="0" u="none" strike="noStrike" cap="none">
                          <a:solidFill>
                            <a:srgbClr val="FFFFFF"/>
                          </a:solidFill>
                          <a:latin typeface="Arial"/>
                          <a:ea typeface="Arial"/>
                          <a:cs typeface="Arial"/>
                          <a:sym typeface="Arial"/>
                        </a:rPr>
                        <a:t>)</a:t>
                      </a:r>
                      <a:endParaRPr sz="2200" b="0" u="none" strike="noStrike" cap="none">
                        <a:latin typeface="Arial"/>
                        <a:ea typeface="Arial"/>
                        <a:cs typeface="Arial"/>
                        <a:sym typeface="Arial"/>
                      </a:endParaRPr>
                    </a:p>
                  </a:txBody>
                  <a:tcPr marL="90000" marR="90000" marT="45725" marB="457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1E33"/>
                    </a:solidFill>
                  </a:tcPr>
                </a:tc>
                <a:tc>
                  <a:txBody>
                    <a:bodyPr/>
                    <a:lstStyle/>
                    <a:p>
                      <a:pPr marL="0" marR="0" lvl="0" indent="0" algn="l" rtl="0">
                        <a:lnSpc>
                          <a:spcPct val="100000"/>
                        </a:lnSpc>
                        <a:spcBef>
                          <a:spcPts val="0"/>
                        </a:spcBef>
                        <a:spcAft>
                          <a:spcPts val="0"/>
                        </a:spcAft>
                        <a:buClr>
                          <a:srgbClr val="000000"/>
                        </a:buClr>
                        <a:buSzPts val="1800"/>
                        <a:buFont typeface="Arial"/>
                        <a:buNone/>
                      </a:pPr>
                      <a:r>
                        <a:rPr lang="en-US" sz="2200" b="0" u="none" strike="noStrike" cap="none">
                          <a:solidFill>
                            <a:srgbClr val="FFFFFF"/>
                          </a:solidFill>
                          <a:latin typeface="Arial"/>
                          <a:ea typeface="Arial"/>
                          <a:cs typeface="Arial"/>
                          <a:sym typeface="Arial"/>
                        </a:rPr>
                        <a:t>O(</a:t>
                      </a:r>
                      <a:r>
                        <a:rPr lang="en-US" sz="2200" u="none" strike="noStrike" cap="none">
                          <a:solidFill>
                            <a:srgbClr val="FFFFFF"/>
                          </a:solidFill>
                        </a:rPr>
                        <a:t>E!)</a:t>
                      </a:r>
                      <a:endParaRPr sz="2200" b="0" u="none" strike="noStrike" cap="none">
                        <a:latin typeface="Arial"/>
                        <a:ea typeface="Arial"/>
                        <a:cs typeface="Arial"/>
                        <a:sym typeface="Arial"/>
                      </a:endParaRPr>
                    </a:p>
                  </a:txBody>
                  <a:tcPr marL="90000" marR="90000" marT="45725" marB="457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1E33"/>
                    </a:solidFill>
                  </a:tcPr>
                </a:tc>
                <a:extLst>
                  <a:ext uri="{0D108BD9-81ED-4DB2-BD59-A6C34878D82A}">
                    <a16:rowId xmlns:a16="http://schemas.microsoft.com/office/drawing/2014/main" val="10002"/>
                  </a:ext>
                </a:extLst>
              </a:tr>
            </a:tbl>
          </a:graphicData>
        </a:graphic>
      </p:graphicFrame>
      <p:sp>
        <p:nvSpPr>
          <p:cNvPr id="361" name="Google Shape;361;p5"/>
          <p:cNvSpPr/>
          <p:nvPr/>
        </p:nvSpPr>
        <p:spPr>
          <a:xfrm>
            <a:off x="8229600" y="124200"/>
            <a:ext cx="2114640" cy="515880"/>
          </a:xfrm>
          <a:prstGeom prst="rect">
            <a:avLst/>
          </a:prstGeom>
          <a:noFill/>
          <a:ln>
            <a:noFill/>
          </a:ln>
        </p:spPr>
        <p:txBody>
          <a:bodyPr spcFirstLastPara="1" wrap="square" lIns="90000" tIns="45000" rIns="90000" bIns="450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Complete this slide</a:t>
            </a:r>
            <a:endParaRPr sz="1400" b="0" i="0" u="none" strike="noStrike" cap="none">
              <a:solidFill>
                <a:schemeClr val="accent2"/>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For the third installment</a:t>
            </a:r>
            <a:endParaRPr sz="1400" b="0" i="0" u="none" strike="noStrike" cap="none">
              <a:solidFill>
                <a:schemeClr val="accent2"/>
              </a:solidFill>
              <a:latin typeface="Arial"/>
              <a:ea typeface="Arial"/>
              <a:cs typeface="Arial"/>
              <a:sym typeface="Arial"/>
            </a:endParaRPr>
          </a:p>
        </p:txBody>
      </p:sp>
      <p:sp>
        <p:nvSpPr>
          <p:cNvPr id="362" name="Google Shape;362;p5"/>
          <p:cNvSpPr/>
          <p:nvPr/>
        </p:nvSpPr>
        <p:spPr>
          <a:xfrm>
            <a:off x="10164765" y="1195295"/>
            <a:ext cx="2114700" cy="516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Do NOT use red on the slides.</a:t>
            </a:r>
            <a:endParaRPr sz="1400" b="0" i="0" u="none" strike="noStrike" cap="none">
              <a:solidFill>
                <a:schemeClr val="accent2"/>
              </a:solidFill>
              <a:latin typeface="Arial"/>
              <a:ea typeface="Arial"/>
              <a:cs typeface="Arial"/>
              <a:sym typeface="Arial"/>
            </a:endParaRPr>
          </a:p>
        </p:txBody>
      </p:sp>
      <p:sp>
        <p:nvSpPr>
          <p:cNvPr id="363" name="Google Shape;363;p5"/>
          <p:cNvSpPr/>
          <p:nvPr/>
        </p:nvSpPr>
        <p:spPr>
          <a:xfrm>
            <a:off x="542040" y="6046680"/>
            <a:ext cx="2932500" cy="516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rgbClr val="ED7D31"/>
                </a:solidFill>
                <a:latin typeface="Arial"/>
                <a:ea typeface="Arial"/>
                <a:cs typeface="Arial"/>
                <a:sym typeface="Arial"/>
              </a:rPr>
              <a:t>Use superscripts to represent exponents. </a:t>
            </a:r>
            <a:r>
              <a:rPr lang="en-US" sz="1400" b="1" i="1" u="none" strike="noStrike" cap="none">
                <a:solidFill>
                  <a:srgbClr val="ED7D31"/>
                </a:solidFill>
                <a:latin typeface="Arial"/>
                <a:ea typeface="Arial"/>
                <a:cs typeface="Arial"/>
                <a:sym typeface="Arial"/>
              </a:rPr>
              <a:t>Do NOT use the ^ symbol.</a:t>
            </a:r>
            <a:endParaRPr sz="1400" b="1" i="0" u="none" strike="noStrike" cap="none">
              <a:solidFill>
                <a:srgbClr val="ED7D31"/>
              </a:solidFill>
              <a:latin typeface="Arial"/>
              <a:ea typeface="Arial"/>
              <a:cs typeface="Arial"/>
              <a:sym typeface="Arial"/>
            </a:endParaRPr>
          </a:p>
        </p:txBody>
      </p:sp>
      <p:sp>
        <p:nvSpPr>
          <p:cNvPr id="364" name="Google Shape;364;p5"/>
          <p:cNvSpPr/>
          <p:nvPr/>
        </p:nvSpPr>
        <p:spPr>
          <a:xfrm flipH="1">
            <a:off x="2232538" y="5453601"/>
            <a:ext cx="317358" cy="593082"/>
          </a:xfrm>
          <a:custGeom>
            <a:avLst/>
            <a:gdLst/>
            <a:ahLst/>
            <a:cxnLst/>
            <a:rect l="l" t="t" r="r" b="b"/>
            <a:pathLst>
              <a:path w="21600" h="21600" extrusionOk="0">
                <a:moveTo>
                  <a:pt x="0" y="0"/>
                </a:moveTo>
                <a:lnTo>
                  <a:pt x="21600" y="21600"/>
                </a:lnTo>
              </a:path>
            </a:pathLst>
          </a:custGeom>
          <a:noFill/>
          <a:ln w="76300" cap="flat" cmpd="sng">
            <a:solidFill>
              <a:srgbClr val="ED7D31"/>
            </a:solidFill>
            <a:prstDash val="solid"/>
            <a:round/>
            <a:headEnd type="none" w="sm" len="sm"/>
            <a:tailEnd type="triangle" w="med" len="med"/>
          </a:ln>
        </p:spPr>
      </p:sp>
      <p:pic>
        <p:nvPicPr>
          <p:cNvPr id="365" name="Google Shape;365;p5"/>
          <p:cNvPicPr preferRelativeResize="0"/>
          <p:nvPr/>
        </p:nvPicPr>
        <p:blipFill rotWithShape="1">
          <a:blip r:embed="rId4">
            <a:alphaModFix/>
          </a:blip>
          <a:srcRect/>
          <a:stretch/>
        </p:blipFill>
        <p:spPr>
          <a:xfrm>
            <a:off x="7150250" y="1768400"/>
            <a:ext cx="4157674" cy="3118250"/>
          </a:xfrm>
          <a:prstGeom prst="rect">
            <a:avLst/>
          </a:prstGeom>
          <a:noFill/>
          <a:ln>
            <a:noFill/>
          </a:ln>
        </p:spPr>
      </p:pic>
      <p:sp>
        <p:nvSpPr>
          <p:cNvPr id="366" name="Google Shape;366;p5"/>
          <p:cNvSpPr txBox="1"/>
          <p:nvPr/>
        </p:nvSpPr>
        <p:spPr>
          <a:xfrm>
            <a:off x="6707225" y="6014975"/>
            <a:ext cx="3000000" cy="6156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The font size must be at least 22 points.</a:t>
            </a:r>
            <a:endParaRPr sz="1400" b="1" i="0" u="none" strike="noStrike" cap="none">
              <a:solidFill>
                <a:schemeClr val="accent2"/>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pic>
        <p:nvPicPr>
          <p:cNvPr id="371" name="Google Shape;371;g13694941206_0_0"/>
          <p:cNvPicPr preferRelativeResize="0"/>
          <p:nvPr/>
        </p:nvPicPr>
        <p:blipFill rotWithShape="1">
          <a:blip r:embed="rId3">
            <a:alphaModFix/>
          </a:blip>
          <a:srcRect/>
          <a:stretch/>
        </p:blipFill>
        <p:spPr>
          <a:xfrm>
            <a:off x="-2880" y="0"/>
            <a:ext cx="12196075" cy="6855842"/>
          </a:xfrm>
          <a:prstGeom prst="rect">
            <a:avLst/>
          </a:prstGeom>
          <a:noFill/>
          <a:ln>
            <a:noFill/>
          </a:ln>
        </p:spPr>
      </p:pic>
      <p:sp>
        <p:nvSpPr>
          <p:cNvPr id="372" name="Google Shape;372;g13694941206_0_0"/>
          <p:cNvSpPr/>
          <p:nvPr/>
        </p:nvSpPr>
        <p:spPr>
          <a:xfrm>
            <a:off x="265329" y="376925"/>
            <a:ext cx="5883300" cy="42480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a:solidFill>
                  <a:srgbClr val="FFFFFF"/>
                </a:solidFill>
                <a:latin typeface="Arial"/>
                <a:ea typeface="Arial"/>
                <a:cs typeface="Arial"/>
                <a:sym typeface="Arial"/>
              </a:rPr>
              <a:t>First path minimizing d = ???</a:t>
            </a:r>
            <a:endParaRPr sz="2200" b="0" i="0" u="none" strike="noStrike" cap="none">
              <a:solidFill>
                <a:srgbClr val="000000"/>
              </a:solidFill>
              <a:latin typeface="Arial"/>
              <a:ea typeface="Arial"/>
              <a:cs typeface="Arial"/>
              <a:sym typeface="Arial"/>
            </a:endParaRPr>
          </a:p>
        </p:txBody>
      </p:sp>
      <p:sp>
        <p:nvSpPr>
          <p:cNvPr id="373" name="Google Shape;373;g13694941206_0_0"/>
          <p:cNvSpPr/>
          <p:nvPr/>
        </p:nvSpPr>
        <p:spPr>
          <a:xfrm>
            <a:off x="356050" y="3106325"/>
            <a:ext cx="11175000" cy="94200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2200" b="0" i="0" u="none" strike="noStrike" cap="none">
                <a:solidFill>
                  <a:srgbClr val="001E33"/>
                </a:solidFill>
                <a:latin typeface="Arial"/>
                <a:ea typeface="Arial"/>
                <a:cs typeface="Arial"/>
                <a:sym typeface="Arial"/>
              </a:rPr>
              <a:t>Distance and risk of harassment for the path that minimizes d = ??. Execution time of ?? seconds.</a:t>
            </a:r>
            <a:endParaRPr sz="2200" b="0" i="1" u="none" strike="noStrike" cap="none">
              <a:solidFill>
                <a:srgbClr val="000000"/>
              </a:solidFill>
              <a:latin typeface="Arial"/>
              <a:ea typeface="Arial"/>
              <a:cs typeface="Arial"/>
              <a:sym typeface="Arial"/>
            </a:endParaRPr>
          </a:p>
        </p:txBody>
      </p:sp>
      <p:sp>
        <p:nvSpPr>
          <p:cNvPr id="374" name="Google Shape;374;g13694941206_0_0"/>
          <p:cNvSpPr/>
          <p:nvPr/>
        </p:nvSpPr>
        <p:spPr>
          <a:xfrm rot="10800000" flipH="1">
            <a:off x="3356267" y="269947"/>
            <a:ext cx="1300860" cy="61992"/>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sp>
        <p:nvSpPr>
          <p:cNvPr id="375" name="Google Shape;375;g13694941206_0_0"/>
          <p:cNvSpPr/>
          <p:nvPr/>
        </p:nvSpPr>
        <p:spPr>
          <a:xfrm>
            <a:off x="4606280" y="70200"/>
            <a:ext cx="2402700" cy="3027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Keep this title</a:t>
            </a:r>
            <a:endParaRPr sz="1400" b="0" i="0" u="none" strike="noStrike" cap="none">
              <a:solidFill>
                <a:schemeClr val="accent2"/>
              </a:solidFill>
              <a:latin typeface="Arial"/>
              <a:ea typeface="Arial"/>
              <a:cs typeface="Arial"/>
              <a:sym typeface="Arial"/>
            </a:endParaRPr>
          </a:p>
        </p:txBody>
      </p:sp>
      <p:sp>
        <p:nvSpPr>
          <p:cNvPr id="376" name="Google Shape;376;g13694941206_0_0"/>
          <p:cNvSpPr/>
          <p:nvPr/>
        </p:nvSpPr>
        <p:spPr>
          <a:xfrm>
            <a:off x="5015760" y="762000"/>
            <a:ext cx="3425400" cy="729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Create the table in Powerpoint. Do not copy pixelated screenshots from the white paper, please.</a:t>
            </a:r>
            <a:endParaRPr sz="1400" b="0" i="0" u="none" strike="noStrike" cap="none">
              <a:solidFill>
                <a:schemeClr val="accent2"/>
              </a:solidFill>
              <a:latin typeface="Arial"/>
              <a:ea typeface="Arial"/>
              <a:cs typeface="Arial"/>
              <a:sym typeface="Arial"/>
            </a:endParaRPr>
          </a:p>
        </p:txBody>
      </p:sp>
      <p:sp>
        <p:nvSpPr>
          <p:cNvPr id="377" name="Google Shape;377;g13694941206_0_0"/>
          <p:cNvSpPr/>
          <p:nvPr/>
        </p:nvSpPr>
        <p:spPr>
          <a:xfrm rot="10800000" flipH="1">
            <a:off x="4491000" y="1022220"/>
            <a:ext cx="602262" cy="460728"/>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sp>
        <p:nvSpPr>
          <p:cNvPr id="378" name="Google Shape;378;g13694941206_0_0"/>
          <p:cNvSpPr/>
          <p:nvPr/>
        </p:nvSpPr>
        <p:spPr>
          <a:xfrm>
            <a:off x="3437640" y="3684480"/>
            <a:ext cx="2932500" cy="516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Explain the tables in your</a:t>
            </a:r>
            <a:endParaRPr sz="1400" b="0" i="0" u="none" strike="noStrike" cap="none">
              <a:solidFill>
                <a:schemeClr val="accent2"/>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own words</a:t>
            </a:r>
            <a:endParaRPr sz="1400" b="0" i="0" u="none" strike="noStrike" cap="none">
              <a:solidFill>
                <a:schemeClr val="accent2"/>
              </a:solidFill>
              <a:latin typeface="Arial"/>
              <a:ea typeface="Arial"/>
              <a:cs typeface="Arial"/>
              <a:sym typeface="Arial"/>
            </a:endParaRPr>
          </a:p>
        </p:txBody>
      </p:sp>
      <p:sp>
        <p:nvSpPr>
          <p:cNvPr id="379" name="Google Shape;379;g13694941206_0_0"/>
          <p:cNvSpPr/>
          <p:nvPr/>
        </p:nvSpPr>
        <p:spPr>
          <a:xfrm>
            <a:off x="3356273" y="3514123"/>
            <a:ext cx="455058" cy="729000"/>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graphicFrame>
        <p:nvGraphicFramePr>
          <p:cNvPr id="380" name="Google Shape;380;g13694941206_0_0"/>
          <p:cNvGraphicFramePr/>
          <p:nvPr/>
        </p:nvGraphicFramePr>
        <p:xfrm>
          <a:off x="333820" y="1499040"/>
          <a:ext cx="3000000" cy="3000000"/>
        </p:xfrm>
        <a:graphic>
          <a:graphicData uri="http://schemas.openxmlformats.org/drawingml/2006/table">
            <a:tbl>
              <a:tblPr>
                <a:noFill/>
                <a:tableStyleId>{6AE14788-8E30-4C6D-8B4F-72BFB00EB405}</a:tableStyleId>
              </a:tblPr>
              <a:tblGrid>
                <a:gridCol w="2852000">
                  <a:extLst>
                    <a:ext uri="{9D8B030D-6E8A-4147-A177-3AD203B41FA5}">
                      <a16:colId xmlns:a16="http://schemas.microsoft.com/office/drawing/2014/main" val="20000"/>
                    </a:ext>
                  </a:extLst>
                </a:gridCol>
                <a:gridCol w="3225850">
                  <a:extLst>
                    <a:ext uri="{9D8B030D-6E8A-4147-A177-3AD203B41FA5}">
                      <a16:colId xmlns:a16="http://schemas.microsoft.com/office/drawing/2014/main" val="20001"/>
                    </a:ext>
                  </a:extLst>
                </a:gridCol>
                <a:gridCol w="1540850">
                  <a:extLst>
                    <a:ext uri="{9D8B030D-6E8A-4147-A177-3AD203B41FA5}">
                      <a16:colId xmlns:a16="http://schemas.microsoft.com/office/drawing/2014/main" val="20002"/>
                    </a:ext>
                  </a:extLst>
                </a:gridCol>
                <a:gridCol w="3691900">
                  <a:extLst>
                    <a:ext uri="{9D8B030D-6E8A-4147-A177-3AD203B41FA5}">
                      <a16:colId xmlns:a16="http://schemas.microsoft.com/office/drawing/2014/main" val="20003"/>
                    </a:ext>
                  </a:extLst>
                </a:gridCol>
              </a:tblGrid>
              <a:tr h="739200">
                <a:tc>
                  <a:txBody>
                    <a:bodyPr/>
                    <a:lstStyle/>
                    <a:p>
                      <a:pPr marL="0" marR="0" lvl="0" indent="0" algn="ctr" rtl="0">
                        <a:lnSpc>
                          <a:spcPct val="100000"/>
                        </a:lnSpc>
                        <a:spcBef>
                          <a:spcPts val="0"/>
                        </a:spcBef>
                        <a:spcAft>
                          <a:spcPts val="0"/>
                        </a:spcAft>
                        <a:buClr>
                          <a:srgbClr val="000000"/>
                        </a:buClr>
                        <a:buSzPts val="2200"/>
                        <a:buFont typeface="Arial"/>
                        <a:buNone/>
                      </a:pPr>
                      <a:r>
                        <a:rPr lang="en-US" sz="2200" b="1" u="none" strike="noStrike" cap="none">
                          <a:solidFill>
                            <a:srgbClr val="001E33"/>
                          </a:solidFill>
                        </a:rPr>
                        <a:t>Origin</a:t>
                      </a:r>
                      <a:endParaRPr sz="2200" b="1" u="none" strike="noStrike" cap="none">
                        <a:solidFill>
                          <a:srgbClr val="001E33"/>
                        </a:solidFill>
                      </a:endParaRPr>
                    </a:p>
                  </a:txBody>
                  <a:tcPr marL="91425" marR="91425" marT="91425" marB="91425">
                    <a:lnL w="9525" cap="flat" cmpd="sng">
                      <a:solidFill>
                        <a:srgbClr val="001E33"/>
                      </a:solidFill>
                      <a:prstDash val="solid"/>
                      <a:round/>
                      <a:headEnd type="none" w="sm" len="sm"/>
                      <a:tailEnd type="none" w="sm" len="sm"/>
                    </a:lnL>
                    <a:lnR w="9525" cap="flat" cmpd="sng">
                      <a:solidFill>
                        <a:srgbClr val="001E33"/>
                      </a:solidFill>
                      <a:prstDash val="solid"/>
                      <a:round/>
                      <a:headEnd type="none" w="sm" len="sm"/>
                      <a:tailEnd type="none" w="sm" len="sm"/>
                    </a:lnR>
                    <a:lnT w="9525" cap="flat" cmpd="sng">
                      <a:solidFill>
                        <a:srgbClr val="001E33"/>
                      </a:solidFill>
                      <a:prstDash val="solid"/>
                      <a:round/>
                      <a:headEnd type="none" w="sm" len="sm"/>
                      <a:tailEnd type="none" w="sm" len="sm"/>
                    </a:lnT>
                    <a:lnB w="9525" cap="flat" cmpd="sng">
                      <a:solidFill>
                        <a:srgbClr val="001E33"/>
                      </a:solidFill>
                      <a:prstDash val="solid"/>
                      <a:round/>
                      <a:headEnd type="none" w="sm" len="sm"/>
                      <a:tailEnd type="none" w="sm" len="sm"/>
                    </a:lnB>
                    <a:solidFill>
                      <a:srgbClr val="00AADB"/>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US" sz="2200" b="1" u="none" strike="noStrike" cap="none">
                          <a:solidFill>
                            <a:srgbClr val="001E33"/>
                          </a:solidFill>
                        </a:rPr>
                        <a:t>Destination</a:t>
                      </a:r>
                      <a:endParaRPr sz="2200" b="1" u="none" strike="noStrike" cap="none">
                        <a:solidFill>
                          <a:srgbClr val="001E33"/>
                        </a:solidFill>
                      </a:endParaRPr>
                    </a:p>
                  </a:txBody>
                  <a:tcPr marL="91425" marR="91425" marT="91425" marB="91425">
                    <a:lnL w="9525" cap="flat" cmpd="sng">
                      <a:solidFill>
                        <a:srgbClr val="001E33"/>
                      </a:solidFill>
                      <a:prstDash val="solid"/>
                      <a:round/>
                      <a:headEnd type="none" w="sm" len="sm"/>
                      <a:tailEnd type="none" w="sm" len="sm"/>
                    </a:lnL>
                    <a:lnR w="9525" cap="flat" cmpd="sng">
                      <a:solidFill>
                        <a:srgbClr val="001E33"/>
                      </a:solidFill>
                      <a:prstDash val="solid"/>
                      <a:round/>
                      <a:headEnd type="none" w="sm" len="sm"/>
                      <a:tailEnd type="none" w="sm" len="sm"/>
                    </a:lnR>
                    <a:lnT w="9525" cap="flat" cmpd="sng">
                      <a:solidFill>
                        <a:srgbClr val="001E33"/>
                      </a:solidFill>
                      <a:prstDash val="solid"/>
                      <a:round/>
                      <a:headEnd type="none" w="sm" len="sm"/>
                      <a:tailEnd type="none" w="sm" len="sm"/>
                    </a:lnT>
                    <a:lnB w="9525" cap="flat" cmpd="sng">
                      <a:solidFill>
                        <a:srgbClr val="001E33"/>
                      </a:solidFill>
                      <a:prstDash val="solid"/>
                      <a:round/>
                      <a:headEnd type="none" w="sm" len="sm"/>
                      <a:tailEnd type="none" w="sm" len="sm"/>
                    </a:lnB>
                    <a:solidFill>
                      <a:srgbClr val="00AADB"/>
                    </a:solidFill>
                  </a:tcPr>
                </a:tc>
                <a:tc>
                  <a:txBody>
                    <a:bodyPr/>
                    <a:lstStyle/>
                    <a:p>
                      <a:pPr marL="0" marR="0" lvl="0" indent="0" algn="ctr" rtl="0">
                        <a:lnSpc>
                          <a:spcPct val="100000"/>
                        </a:lnSpc>
                        <a:spcBef>
                          <a:spcPts val="0"/>
                        </a:spcBef>
                        <a:spcAft>
                          <a:spcPts val="0"/>
                        </a:spcAft>
                        <a:buClr>
                          <a:srgbClr val="000000"/>
                        </a:buClr>
                        <a:buSzPts val="1800"/>
                        <a:buFont typeface="Arial"/>
                        <a:buNone/>
                      </a:pPr>
                      <a:r>
                        <a:rPr lang="en-US" sz="2200" b="1" u="none" strike="noStrike" cap="none">
                          <a:solidFill>
                            <a:srgbClr val="001E33"/>
                          </a:solidFill>
                        </a:rPr>
                        <a:t>Distance (meters)</a:t>
                      </a:r>
                      <a:endParaRPr sz="2200" b="0" u="none" strike="noStrike" cap="none">
                        <a:solidFill>
                          <a:srgbClr val="001E33"/>
                        </a:solidFill>
                        <a:latin typeface="Arial"/>
                        <a:ea typeface="Arial"/>
                        <a:cs typeface="Arial"/>
                        <a:sym typeface="Arial"/>
                      </a:endParaRPr>
                    </a:p>
                  </a:txBody>
                  <a:tcPr marL="90000" marR="90000" marT="45725" marB="45725">
                    <a:lnL w="9525" cap="flat" cmpd="sng">
                      <a:solidFill>
                        <a:srgbClr val="001E33"/>
                      </a:solidFill>
                      <a:prstDash val="solid"/>
                      <a:round/>
                      <a:headEnd type="none" w="sm" len="sm"/>
                      <a:tailEnd type="none" w="sm" len="sm"/>
                    </a:lnL>
                    <a:lnR w="9525" cap="flat" cmpd="sng">
                      <a:solidFill>
                        <a:srgbClr val="001E33"/>
                      </a:solidFill>
                      <a:prstDash val="solid"/>
                      <a:round/>
                      <a:headEnd type="none" w="sm" len="sm"/>
                      <a:tailEnd type="none" w="sm" len="sm"/>
                    </a:lnR>
                    <a:lnT w="9525" cap="flat" cmpd="sng">
                      <a:solidFill>
                        <a:srgbClr val="001E33"/>
                      </a:solidFill>
                      <a:prstDash val="solid"/>
                      <a:round/>
                      <a:headEnd type="none" w="sm" len="sm"/>
                      <a:tailEnd type="none" w="sm" len="sm"/>
                    </a:lnT>
                    <a:lnB w="9525" cap="flat" cmpd="sng">
                      <a:solidFill>
                        <a:srgbClr val="001E33"/>
                      </a:solidFill>
                      <a:prstDash val="solid"/>
                      <a:round/>
                      <a:headEnd type="none" w="sm" len="sm"/>
                      <a:tailEnd type="none" w="sm" len="sm"/>
                    </a:lnB>
                    <a:solidFill>
                      <a:srgbClr val="00AADB"/>
                    </a:solidFill>
                  </a:tcPr>
                </a:tc>
                <a:tc>
                  <a:txBody>
                    <a:bodyPr/>
                    <a:lstStyle/>
                    <a:p>
                      <a:pPr marL="0" marR="0" lvl="0" indent="0" algn="ctr" rtl="0">
                        <a:lnSpc>
                          <a:spcPct val="100000"/>
                        </a:lnSpc>
                        <a:spcBef>
                          <a:spcPts val="0"/>
                        </a:spcBef>
                        <a:spcAft>
                          <a:spcPts val="0"/>
                        </a:spcAft>
                        <a:buClr>
                          <a:srgbClr val="000000"/>
                        </a:buClr>
                        <a:buSzPts val="2200"/>
                        <a:buFont typeface="Arial"/>
                        <a:buNone/>
                      </a:pPr>
                      <a:r>
                        <a:rPr lang="en-US" sz="2200" b="1" u="none" strike="noStrike" cap="none">
                          <a:solidFill>
                            <a:srgbClr val="001E33"/>
                          </a:solidFill>
                        </a:rPr>
                        <a:t>Risk of harassment </a:t>
                      </a:r>
                      <a:br>
                        <a:rPr lang="en-US" sz="2200" b="1" u="none" strike="noStrike" cap="none">
                          <a:solidFill>
                            <a:srgbClr val="001E33"/>
                          </a:solidFill>
                        </a:rPr>
                      </a:br>
                      <a:r>
                        <a:rPr lang="en-US" sz="2200" b="1" u="none" strike="noStrike" cap="none">
                          <a:solidFill>
                            <a:srgbClr val="001E33"/>
                          </a:solidFill>
                        </a:rPr>
                        <a:t>(between 0 and 1)</a:t>
                      </a:r>
                      <a:endParaRPr sz="2200" b="1" u="none" strike="noStrike" cap="none">
                        <a:solidFill>
                          <a:srgbClr val="001E33"/>
                        </a:solidFill>
                      </a:endParaRPr>
                    </a:p>
                  </a:txBody>
                  <a:tcPr marL="90000" marR="90000" marT="45725" marB="45725">
                    <a:lnL w="9525" cap="flat" cmpd="sng">
                      <a:solidFill>
                        <a:srgbClr val="001E33"/>
                      </a:solidFill>
                      <a:prstDash val="solid"/>
                      <a:round/>
                      <a:headEnd type="none" w="sm" len="sm"/>
                      <a:tailEnd type="none" w="sm" len="sm"/>
                    </a:lnL>
                    <a:lnR w="9525" cap="flat" cmpd="sng">
                      <a:solidFill>
                        <a:srgbClr val="001E33"/>
                      </a:solidFill>
                      <a:prstDash val="solid"/>
                      <a:round/>
                      <a:headEnd type="none" w="sm" len="sm"/>
                      <a:tailEnd type="none" w="sm" len="sm"/>
                    </a:lnR>
                    <a:lnT w="9525" cap="flat" cmpd="sng">
                      <a:solidFill>
                        <a:srgbClr val="001E33"/>
                      </a:solidFill>
                      <a:prstDash val="solid"/>
                      <a:round/>
                      <a:headEnd type="none" w="sm" len="sm"/>
                      <a:tailEnd type="none" w="sm" len="sm"/>
                    </a:lnT>
                    <a:lnB w="9525" cap="flat" cmpd="sng">
                      <a:solidFill>
                        <a:srgbClr val="001E33"/>
                      </a:solidFill>
                      <a:prstDash val="solid"/>
                      <a:round/>
                      <a:headEnd type="none" w="sm" len="sm"/>
                      <a:tailEnd type="none" w="sm" len="sm"/>
                    </a:lnB>
                    <a:solidFill>
                      <a:srgbClr val="00AADB"/>
                    </a:solidFill>
                  </a:tcPr>
                </a:tc>
                <a:extLst>
                  <a:ext uri="{0D108BD9-81ED-4DB2-BD59-A6C34878D82A}">
                    <a16:rowId xmlns:a16="http://schemas.microsoft.com/office/drawing/2014/main" val="10000"/>
                  </a:ext>
                </a:extLst>
              </a:tr>
              <a:tr h="719650">
                <a:tc>
                  <a:txBody>
                    <a:bodyPr/>
                    <a:lstStyle/>
                    <a:p>
                      <a:pPr marL="0" marR="0" lvl="0" indent="0" algn="l" rtl="0">
                        <a:lnSpc>
                          <a:spcPct val="100000"/>
                        </a:lnSpc>
                        <a:spcBef>
                          <a:spcPts val="0"/>
                        </a:spcBef>
                        <a:spcAft>
                          <a:spcPts val="0"/>
                        </a:spcAft>
                        <a:buClr>
                          <a:srgbClr val="000000"/>
                        </a:buClr>
                        <a:buSzPts val="2200"/>
                        <a:buFont typeface="Arial"/>
                        <a:buNone/>
                      </a:pPr>
                      <a:r>
                        <a:rPr lang="en-US" sz="2200" u="none" strike="noStrike" cap="none">
                          <a:solidFill>
                            <a:srgbClr val="001E33"/>
                          </a:solidFill>
                        </a:rPr>
                        <a:t>EAFIT University</a:t>
                      </a:r>
                      <a:endParaRPr sz="2200" u="none" strike="noStrike" cap="none">
                        <a:solidFill>
                          <a:srgbClr val="001E33"/>
                        </a:solidFill>
                      </a:endParaRPr>
                    </a:p>
                  </a:txBody>
                  <a:tcPr marL="90000" marR="90000" marT="45725" marB="45725">
                    <a:lnL w="9525" cap="flat" cmpd="sng">
                      <a:solidFill>
                        <a:srgbClr val="001E33"/>
                      </a:solidFill>
                      <a:prstDash val="solid"/>
                      <a:round/>
                      <a:headEnd type="none" w="sm" len="sm"/>
                      <a:tailEnd type="none" w="sm" len="sm"/>
                    </a:lnL>
                    <a:lnR w="9525" cap="flat" cmpd="sng">
                      <a:solidFill>
                        <a:srgbClr val="001E33"/>
                      </a:solidFill>
                      <a:prstDash val="solid"/>
                      <a:round/>
                      <a:headEnd type="none" w="sm" len="sm"/>
                      <a:tailEnd type="none" w="sm" len="sm"/>
                    </a:lnR>
                    <a:lnT w="9525" cap="flat" cmpd="sng">
                      <a:solidFill>
                        <a:srgbClr val="001E33"/>
                      </a:solidFill>
                      <a:prstDash val="solid"/>
                      <a:round/>
                      <a:headEnd type="none" w="sm" len="sm"/>
                      <a:tailEnd type="none" w="sm" len="sm"/>
                    </a:lnT>
                    <a:lnB w="9525" cap="flat" cmpd="sng">
                      <a:solidFill>
                        <a:srgbClr val="001E33"/>
                      </a:solidFill>
                      <a:prstDash val="solid"/>
                      <a:round/>
                      <a:headEnd type="none" w="sm" len="sm"/>
                      <a:tailEnd type="none" w="sm" len="sm"/>
                    </a:lnB>
                    <a:solidFill>
                      <a:schemeClr val="lt2"/>
                    </a:solidFill>
                  </a:tcPr>
                </a:tc>
                <a:tc>
                  <a:txBody>
                    <a:bodyPr/>
                    <a:lstStyle/>
                    <a:p>
                      <a:pPr marL="0" marR="0" lvl="0" indent="0" algn="l" rtl="0">
                        <a:lnSpc>
                          <a:spcPct val="100000"/>
                        </a:lnSpc>
                        <a:spcBef>
                          <a:spcPts val="0"/>
                        </a:spcBef>
                        <a:spcAft>
                          <a:spcPts val="0"/>
                        </a:spcAft>
                        <a:buClr>
                          <a:srgbClr val="000000"/>
                        </a:buClr>
                        <a:buSzPts val="1800"/>
                        <a:buFont typeface="Arial"/>
                        <a:buNone/>
                      </a:pPr>
                      <a:r>
                        <a:rPr lang="en-US" sz="2200" u="none" strike="noStrike" cap="none">
                          <a:solidFill>
                            <a:srgbClr val="001E33"/>
                          </a:solidFill>
                        </a:rPr>
                        <a:t>National University</a:t>
                      </a:r>
                      <a:endParaRPr sz="2200" b="0" u="none" strike="noStrike" cap="none">
                        <a:solidFill>
                          <a:srgbClr val="001E33"/>
                        </a:solidFill>
                        <a:latin typeface="Arial"/>
                        <a:ea typeface="Arial"/>
                        <a:cs typeface="Arial"/>
                        <a:sym typeface="Arial"/>
                      </a:endParaRPr>
                    </a:p>
                  </a:txBody>
                  <a:tcPr marL="90000" marR="90000" marT="45725" marB="45725">
                    <a:lnL w="9525" cap="flat" cmpd="sng">
                      <a:solidFill>
                        <a:srgbClr val="001E33"/>
                      </a:solidFill>
                      <a:prstDash val="solid"/>
                      <a:round/>
                      <a:headEnd type="none" w="sm" len="sm"/>
                      <a:tailEnd type="none" w="sm" len="sm"/>
                    </a:lnL>
                    <a:lnR w="9525" cap="flat" cmpd="sng">
                      <a:solidFill>
                        <a:srgbClr val="001E33"/>
                      </a:solidFill>
                      <a:prstDash val="solid"/>
                      <a:round/>
                      <a:headEnd type="none" w="sm" len="sm"/>
                      <a:tailEnd type="none" w="sm" len="sm"/>
                    </a:lnR>
                    <a:lnT w="9525" cap="flat" cmpd="sng">
                      <a:solidFill>
                        <a:srgbClr val="001E33"/>
                      </a:solidFill>
                      <a:prstDash val="solid"/>
                      <a:round/>
                      <a:headEnd type="none" w="sm" len="sm"/>
                      <a:tailEnd type="none" w="sm" len="sm"/>
                    </a:lnT>
                    <a:lnB w="9525" cap="flat" cmpd="sng">
                      <a:solidFill>
                        <a:srgbClr val="001E33"/>
                      </a:solidFill>
                      <a:prstDash val="solid"/>
                      <a:round/>
                      <a:headEnd type="none" w="sm" len="sm"/>
                      <a:tailEnd type="none" w="sm" len="sm"/>
                    </a:lnB>
                    <a:solidFill>
                      <a:schemeClr val="lt2"/>
                    </a:solidFill>
                  </a:tcPr>
                </a:tc>
                <a:tc>
                  <a:txBody>
                    <a:bodyPr/>
                    <a:lstStyle/>
                    <a:p>
                      <a:pPr marL="0" marR="0" lvl="0" indent="0" algn="l" rtl="0">
                        <a:lnSpc>
                          <a:spcPct val="100000"/>
                        </a:lnSpc>
                        <a:spcBef>
                          <a:spcPts val="0"/>
                        </a:spcBef>
                        <a:spcAft>
                          <a:spcPts val="0"/>
                        </a:spcAft>
                        <a:buClr>
                          <a:srgbClr val="000000"/>
                        </a:buClr>
                        <a:buSzPts val="1800"/>
                        <a:buFont typeface="Arial"/>
                        <a:buNone/>
                      </a:pPr>
                      <a:r>
                        <a:rPr lang="en-US" sz="2200" u="none" strike="noStrike" cap="none">
                          <a:solidFill>
                            <a:srgbClr val="001E33"/>
                          </a:solidFill>
                        </a:rPr>
                        <a:t>??</a:t>
                      </a:r>
                      <a:endParaRPr sz="2200" b="0" u="none" strike="noStrike" cap="none">
                        <a:solidFill>
                          <a:srgbClr val="001E33"/>
                        </a:solidFill>
                        <a:latin typeface="Arial"/>
                        <a:ea typeface="Arial"/>
                        <a:cs typeface="Arial"/>
                        <a:sym typeface="Arial"/>
                      </a:endParaRPr>
                    </a:p>
                  </a:txBody>
                  <a:tcPr marL="90000" marR="90000" marT="45725" marB="45725">
                    <a:lnL w="9525" cap="flat" cmpd="sng">
                      <a:solidFill>
                        <a:srgbClr val="001E33"/>
                      </a:solidFill>
                      <a:prstDash val="solid"/>
                      <a:round/>
                      <a:headEnd type="none" w="sm" len="sm"/>
                      <a:tailEnd type="none" w="sm" len="sm"/>
                    </a:lnL>
                    <a:lnR w="9525" cap="flat" cmpd="sng">
                      <a:solidFill>
                        <a:srgbClr val="001E33"/>
                      </a:solidFill>
                      <a:prstDash val="solid"/>
                      <a:round/>
                      <a:headEnd type="none" w="sm" len="sm"/>
                      <a:tailEnd type="none" w="sm" len="sm"/>
                    </a:lnR>
                    <a:lnT w="9525" cap="flat" cmpd="sng">
                      <a:solidFill>
                        <a:srgbClr val="001E33"/>
                      </a:solidFill>
                      <a:prstDash val="solid"/>
                      <a:round/>
                      <a:headEnd type="none" w="sm" len="sm"/>
                      <a:tailEnd type="none" w="sm" len="sm"/>
                    </a:lnT>
                    <a:lnB w="9525" cap="flat" cmpd="sng">
                      <a:solidFill>
                        <a:srgbClr val="001E33"/>
                      </a:solidFill>
                      <a:prstDash val="solid"/>
                      <a:round/>
                      <a:headEnd type="none" w="sm" len="sm"/>
                      <a:tailEnd type="none" w="sm" len="sm"/>
                    </a:lnB>
                    <a:solidFill>
                      <a:schemeClr val="lt2"/>
                    </a:solidFill>
                  </a:tcPr>
                </a:tc>
                <a:tc>
                  <a:txBody>
                    <a:bodyPr/>
                    <a:lstStyle/>
                    <a:p>
                      <a:pPr marL="0" marR="0" lvl="0" indent="0" algn="l" rtl="0">
                        <a:lnSpc>
                          <a:spcPct val="100000"/>
                        </a:lnSpc>
                        <a:spcBef>
                          <a:spcPts val="0"/>
                        </a:spcBef>
                        <a:spcAft>
                          <a:spcPts val="0"/>
                        </a:spcAft>
                        <a:buClr>
                          <a:srgbClr val="000000"/>
                        </a:buClr>
                        <a:buSzPts val="2200"/>
                        <a:buFont typeface="Arial"/>
                        <a:buNone/>
                      </a:pPr>
                      <a:r>
                        <a:rPr lang="en-US" sz="2200" u="none" strike="noStrike" cap="none">
                          <a:solidFill>
                            <a:srgbClr val="001E33"/>
                          </a:solidFill>
                        </a:rPr>
                        <a:t>??</a:t>
                      </a:r>
                      <a:endParaRPr sz="2200" u="none" strike="noStrike" cap="none">
                        <a:solidFill>
                          <a:srgbClr val="001E33"/>
                        </a:solidFill>
                      </a:endParaRPr>
                    </a:p>
                  </a:txBody>
                  <a:tcPr marL="90000" marR="90000" marT="45725" marB="45725">
                    <a:lnL w="9525" cap="flat" cmpd="sng">
                      <a:solidFill>
                        <a:srgbClr val="001E33"/>
                      </a:solidFill>
                      <a:prstDash val="solid"/>
                      <a:round/>
                      <a:headEnd type="none" w="sm" len="sm"/>
                      <a:tailEnd type="none" w="sm" len="sm"/>
                    </a:lnL>
                    <a:lnR w="9525" cap="flat" cmpd="sng">
                      <a:solidFill>
                        <a:srgbClr val="001E33"/>
                      </a:solidFill>
                      <a:prstDash val="solid"/>
                      <a:round/>
                      <a:headEnd type="none" w="sm" len="sm"/>
                      <a:tailEnd type="none" w="sm" len="sm"/>
                    </a:lnR>
                    <a:lnT w="9525" cap="flat" cmpd="sng">
                      <a:solidFill>
                        <a:srgbClr val="001E33"/>
                      </a:solidFill>
                      <a:prstDash val="solid"/>
                      <a:round/>
                      <a:headEnd type="none" w="sm" len="sm"/>
                      <a:tailEnd type="none" w="sm" len="sm"/>
                    </a:lnT>
                    <a:lnB w="9525" cap="flat" cmpd="sng">
                      <a:solidFill>
                        <a:srgbClr val="001E33"/>
                      </a:solidFill>
                      <a:prstDash val="solid"/>
                      <a:round/>
                      <a:headEnd type="none" w="sm" len="sm"/>
                      <a:tailEnd type="none" w="sm" len="sm"/>
                    </a:lnB>
                    <a:solidFill>
                      <a:schemeClr val="lt2"/>
                    </a:solidFill>
                  </a:tcPr>
                </a:tc>
                <a:extLst>
                  <a:ext uri="{0D108BD9-81ED-4DB2-BD59-A6C34878D82A}">
                    <a16:rowId xmlns:a16="http://schemas.microsoft.com/office/drawing/2014/main" val="10001"/>
                  </a:ext>
                </a:extLst>
              </a:tr>
            </a:tbl>
          </a:graphicData>
        </a:graphic>
      </p:graphicFrame>
      <p:sp>
        <p:nvSpPr>
          <p:cNvPr id="381" name="Google Shape;381;g13694941206_0_0"/>
          <p:cNvSpPr/>
          <p:nvPr/>
        </p:nvSpPr>
        <p:spPr>
          <a:xfrm>
            <a:off x="8229600" y="124200"/>
            <a:ext cx="2114700" cy="516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Complete this slide</a:t>
            </a:r>
            <a:endParaRPr sz="1400" b="0" i="0" u="none" strike="noStrike" cap="none">
              <a:solidFill>
                <a:schemeClr val="accent2"/>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For the third installment</a:t>
            </a:r>
            <a:endParaRPr sz="1400" b="0" i="0" u="none" strike="noStrike" cap="none">
              <a:solidFill>
                <a:schemeClr val="accent2"/>
              </a:solidFill>
              <a:latin typeface="Arial"/>
              <a:ea typeface="Arial"/>
              <a:cs typeface="Arial"/>
              <a:sym typeface="Arial"/>
            </a:endParaRPr>
          </a:p>
        </p:txBody>
      </p:sp>
      <p:sp>
        <p:nvSpPr>
          <p:cNvPr id="382" name="Google Shape;382;g13694941206_0_0"/>
          <p:cNvSpPr/>
          <p:nvPr/>
        </p:nvSpPr>
        <p:spPr>
          <a:xfrm>
            <a:off x="548240" y="959495"/>
            <a:ext cx="2114700" cy="516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Do NOT use red on the slides.</a:t>
            </a:r>
            <a:endParaRPr sz="1400" b="0" i="0" u="none" strike="noStrike" cap="none">
              <a:solidFill>
                <a:schemeClr val="accent2"/>
              </a:solidFill>
              <a:latin typeface="Arial"/>
              <a:ea typeface="Arial"/>
              <a:cs typeface="Arial"/>
              <a:sym typeface="Arial"/>
            </a:endParaRPr>
          </a:p>
        </p:txBody>
      </p:sp>
      <p:sp>
        <p:nvSpPr>
          <p:cNvPr id="383" name="Google Shape;383;g13694941206_0_0"/>
          <p:cNvSpPr txBox="1"/>
          <p:nvPr/>
        </p:nvSpPr>
        <p:spPr>
          <a:xfrm>
            <a:off x="6707225" y="6014975"/>
            <a:ext cx="3000000" cy="6156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The font size must be at least 22 points.</a:t>
            </a:r>
            <a:endParaRPr sz="1400" b="1" i="0" u="none" strike="noStrike" cap="none">
              <a:solidFill>
                <a:schemeClr val="accent2"/>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pic>
        <p:nvPicPr>
          <p:cNvPr id="388" name="Google Shape;388;gadd317ae2b_0_201"/>
          <p:cNvPicPr preferRelativeResize="0"/>
          <p:nvPr/>
        </p:nvPicPr>
        <p:blipFill rotWithShape="1">
          <a:blip r:embed="rId3">
            <a:alphaModFix/>
          </a:blip>
          <a:srcRect/>
          <a:stretch/>
        </p:blipFill>
        <p:spPr>
          <a:xfrm>
            <a:off x="-2880" y="0"/>
            <a:ext cx="12196077" cy="6855841"/>
          </a:xfrm>
          <a:prstGeom prst="rect">
            <a:avLst/>
          </a:prstGeom>
          <a:noFill/>
          <a:ln>
            <a:noFill/>
          </a:ln>
        </p:spPr>
      </p:pic>
      <p:sp>
        <p:nvSpPr>
          <p:cNvPr id="389" name="Google Shape;389;gadd317ae2b_0_201"/>
          <p:cNvSpPr/>
          <p:nvPr/>
        </p:nvSpPr>
        <p:spPr>
          <a:xfrm>
            <a:off x="265329" y="376925"/>
            <a:ext cx="5883300" cy="42480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a:solidFill>
                  <a:srgbClr val="FFFFFF"/>
                </a:solidFill>
                <a:latin typeface="Arial"/>
                <a:ea typeface="Arial"/>
                <a:cs typeface="Arial"/>
                <a:sym typeface="Arial"/>
              </a:rPr>
              <a:t>Second path </a:t>
            </a:r>
            <a:r>
              <a:rPr lang="en-US" sz="2200" b="1">
                <a:solidFill>
                  <a:srgbClr val="FFFFFF"/>
                </a:solidFill>
              </a:rPr>
              <a:t>minimizing</a:t>
            </a:r>
            <a:r>
              <a:rPr lang="en-US" sz="2200" b="1" i="0" u="none" strike="noStrike" cap="none">
                <a:solidFill>
                  <a:srgbClr val="FFFFFF"/>
                </a:solidFill>
                <a:latin typeface="Arial"/>
                <a:ea typeface="Arial"/>
                <a:cs typeface="Arial"/>
                <a:sym typeface="Arial"/>
              </a:rPr>
              <a:t> d = ???</a:t>
            </a:r>
            <a:endParaRPr sz="2200" b="0" i="0" u="none" strike="noStrike" cap="none">
              <a:solidFill>
                <a:srgbClr val="000000"/>
              </a:solidFill>
              <a:latin typeface="Arial"/>
              <a:ea typeface="Arial"/>
              <a:cs typeface="Arial"/>
              <a:sym typeface="Arial"/>
            </a:endParaRPr>
          </a:p>
        </p:txBody>
      </p:sp>
      <p:sp>
        <p:nvSpPr>
          <p:cNvPr id="390" name="Google Shape;390;gadd317ae2b_0_201"/>
          <p:cNvSpPr/>
          <p:nvPr/>
        </p:nvSpPr>
        <p:spPr>
          <a:xfrm rot="10800000" flipH="1">
            <a:off x="3356267" y="269947"/>
            <a:ext cx="1300860" cy="61992"/>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sp>
        <p:nvSpPr>
          <p:cNvPr id="391" name="Google Shape;391;gadd317ae2b_0_201"/>
          <p:cNvSpPr/>
          <p:nvPr/>
        </p:nvSpPr>
        <p:spPr>
          <a:xfrm>
            <a:off x="4606280" y="70200"/>
            <a:ext cx="2402700" cy="3027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Keep this title</a:t>
            </a:r>
            <a:endParaRPr sz="1400" b="0" i="0" u="none" strike="noStrike" cap="none">
              <a:solidFill>
                <a:schemeClr val="accent2"/>
              </a:solidFill>
              <a:latin typeface="Arial"/>
              <a:ea typeface="Arial"/>
              <a:cs typeface="Arial"/>
              <a:sym typeface="Arial"/>
            </a:endParaRPr>
          </a:p>
        </p:txBody>
      </p:sp>
      <p:sp>
        <p:nvSpPr>
          <p:cNvPr id="392" name="Google Shape;392;gadd317ae2b_0_201"/>
          <p:cNvSpPr/>
          <p:nvPr/>
        </p:nvSpPr>
        <p:spPr>
          <a:xfrm>
            <a:off x="5015760" y="762000"/>
            <a:ext cx="3425400" cy="729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Create the table in Powerpoint. Do not copy pixelated screenshots of the white paper, please.</a:t>
            </a:r>
            <a:endParaRPr sz="1400" b="0" i="0" u="none" strike="noStrike" cap="none">
              <a:solidFill>
                <a:schemeClr val="accent2"/>
              </a:solidFill>
              <a:latin typeface="Arial"/>
              <a:ea typeface="Arial"/>
              <a:cs typeface="Arial"/>
              <a:sym typeface="Arial"/>
            </a:endParaRPr>
          </a:p>
        </p:txBody>
      </p:sp>
      <p:sp>
        <p:nvSpPr>
          <p:cNvPr id="393" name="Google Shape;393;gadd317ae2b_0_201"/>
          <p:cNvSpPr/>
          <p:nvPr/>
        </p:nvSpPr>
        <p:spPr>
          <a:xfrm rot="10800000" flipH="1">
            <a:off x="4491000" y="1022220"/>
            <a:ext cx="602262" cy="460728"/>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graphicFrame>
        <p:nvGraphicFramePr>
          <p:cNvPr id="394" name="Google Shape;394;gadd317ae2b_0_201"/>
          <p:cNvGraphicFramePr/>
          <p:nvPr/>
        </p:nvGraphicFramePr>
        <p:xfrm>
          <a:off x="333820" y="1499040"/>
          <a:ext cx="3000000" cy="3000000"/>
        </p:xfrm>
        <a:graphic>
          <a:graphicData uri="http://schemas.openxmlformats.org/drawingml/2006/table">
            <a:tbl>
              <a:tblPr>
                <a:noFill/>
                <a:tableStyleId>{6AE14788-8E30-4C6D-8B4F-72BFB00EB405}</a:tableStyleId>
              </a:tblPr>
              <a:tblGrid>
                <a:gridCol w="2852000">
                  <a:extLst>
                    <a:ext uri="{9D8B030D-6E8A-4147-A177-3AD203B41FA5}">
                      <a16:colId xmlns:a16="http://schemas.microsoft.com/office/drawing/2014/main" val="20000"/>
                    </a:ext>
                  </a:extLst>
                </a:gridCol>
                <a:gridCol w="3225850">
                  <a:extLst>
                    <a:ext uri="{9D8B030D-6E8A-4147-A177-3AD203B41FA5}">
                      <a16:colId xmlns:a16="http://schemas.microsoft.com/office/drawing/2014/main" val="20001"/>
                    </a:ext>
                  </a:extLst>
                </a:gridCol>
                <a:gridCol w="1540850">
                  <a:extLst>
                    <a:ext uri="{9D8B030D-6E8A-4147-A177-3AD203B41FA5}">
                      <a16:colId xmlns:a16="http://schemas.microsoft.com/office/drawing/2014/main" val="20002"/>
                    </a:ext>
                  </a:extLst>
                </a:gridCol>
                <a:gridCol w="3691900">
                  <a:extLst>
                    <a:ext uri="{9D8B030D-6E8A-4147-A177-3AD203B41FA5}">
                      <a16:colId xmlns:a16="http://schemas.microsoft.com/office/drawing/2014/main" val="20003"/>
                    </a:ext>
                  </a:extLst>
                </a:gridCol>
              </a:tblGrid>
              <a:tr h="739200">
                <a:tc>
                  <a:txBody>
                    <a:bodyPr/>
                    <a:lstStyle/>
                    <a:p>
                      <a:pPr marL="0" marR="0" lvl="0" indent="0" algn="ctr" rtl="0">
                        <a:lnSpc>
                          <a:spcPct val="100000"/>
                        </a:lnSpc>
                        <a:spcBef>
                          <a:spcPts val="0"/>
                        </a:spcBef>
                        <a:spcAft>
                          <a:spcPts val="0"/>
                        </a:spcAft>
                        <a:buClr>
                          <a:srgbClr val="000000"/>
                        </a:buClr>
                        <a:buSzPts val="2200"/>
                        <a:buFont typeface="Arial"/>
                        <a:buNone/>
                      </a:pPr>
                      <a:r>
                        <a:rPr lang="en-US" sz="2200" b="1" u="none" strike="noStrike" cap="none">
                          <a:solidFill>
                            <a:srgbClr val="001E33"/>
                          </a:solidFill>
                        </a:rPr>
                        <a:t>Origin</a:t>
                      </a:r>
                      <a:endParaRPr sz="2200" b="1" u="none" strike="noStrike" cap="none">
                        <a:solidFill>
                          <a:srgbClr val="001E33"/>
                        </a:solidFill>
                      </a:endParaRPr>
                    </a:p>
                  </a:txBody>
                  <a:tcPr marL="91425" marR="91425" marT="91425" marB="91425">
                    <a:lnL w="9525" cap="flat" cmpd="sng">
                      <a:solidFill>
                        <a:srgbClr val="001E33"/>
                      </a:solidFill>
                      <a:prstDash val="solid"/>
                      <a:round/>
                      <a:headEnd type="none" w="sm" len="sm"/>
                      <a:tailEnd type="none" w="sm" len="sm"/>
                    </a:lnL>
                    <a:lnR w="9525" cap="flat" cmpd="sng">
                      <a:solidFill>
                        <a:srgbClr val="001E33"/>
                      </a:solidFill>
                      <a:prstDash val="solid"/>
                      <a:round/>
                      <a:headEnd type="none" w="sm" len="sm"/>
                      <a:tailEnd type="none" w="sm" len="sm"/>
                    </a:lnR>
                    <a:lnT w="9525" cap="flat" cmpd="sng">
                      <a:solidFill>
                        <a:srgbClr val="001E33"/>
                      </a:solidFill>
                      <a:prstDash val="solid"/>
                      <a:round/>
                      <a:headEnd type="none" w="sm" len="sm"/>
                      <a:tailEnd type="none" w="sm" len="sm"/>
                    </a:lnT>
                    <a:lnB w="9525" cap="flat" cmpd="sng">
                      <a:solidFill>
                        <a:srgbClr val="001E33"/>
                      </a:solidFill>
                      <a:prstDash val="solid"/>
                      <a:round/>
                      <a:headEnd type="none" w="sm" len="sm"/>
                      <a:tailEnd type="none" w="sm" len="sm"/>
                    </a:lnB>
                    <a:solidFill>
                      <a:schemeClr val="accent6"/>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US" sz="2200" b="1" u="none" strike="noStrike" cap="none">
                          <a:solidFill>
                            <a:srgbClr val="001E33"/>
                          </a:solidFill>
                        </a:rPr>
                        <a:t>Destination</a:t>
                      </a:r>
                      <a:endParaRPr sz="2200" b="1" u="none" strike="noStrike" cap="none">
                        <a:solidFill>
                          <a:srgbClr val="001E33"/>
                        </a:solidFill>
                      </a:endParaRPr>
                    </a:p>
                  </a:txBody>
                  <a:tcPr marL="91425" marR="91425" marT="91425" marB="91425">
                    <a:lnL w="9525" cap="flat" cmpd="sng">
                      <a:solidFill>
                        <a:srgbClr val="001E33"/>
                      </a:solidFill>
                      <a:prstDash val="solid"/>
                      <a:round/>
                      <a:headEnd type="none" w="sm" len="sm"/>
                      <a:tailEnd type="none" w="sm" len="sm"/>
                    </a:lnL>
                    <a:lnR w="9525" cap="flat" cmpd="sng">
                      <a:solidFill>
                        <a:srgbClr val="001E33"/>
                      </a:solidFill>
                      <a:prstDash val="solid"/>
                      <a:round/>
                      <a:headEnd type="none" w="sm" len="sm"/>
                      <a:tailEnd type="none" w="sm" len="sm"/>
                    </a:lnR>
                    <a:lnT w="9525" cap="flat" cmpd="sng">
                      <a:solidFill>
                        <a:srgbClr val="001E33"/>
                      </a:solidFill>
                      <a:prstDash val="solid"/>
                      <a:round/>
                      <a:headEnd type="none" w="sm" len="sm"/>
                      <a:tailEnd type="none" w="sm" len="sm"/>
                    </a:lnT>
                    <a:lnB w="9525" cap="flat" cmpd="sng">
                      <a:solidFill>
                        <a:srgbClr val="001E33"/>
                      </a:solidFill>
                      <a:prstDash val="solid"/>
                      <a:round/>
                      <a:headEnd type="none" w="sm" len="sm"/>
                      <a:tailEnd type="none" w="sm" len="sm"/>
                    </a:lnB>
                    <a:solidFill>
                      <a:schemeClr val="accent6"/>
                    </a:solidFill>
                  </a:tcPr>
                </a:tc>
                <a:tc>
                  <a:txBody>
                    <a:bodyPr/>
                    <a:lstStyle/>
                    <a:p>
                      <a:pPr marL="0" marR="0" lvl="0" indent="0" algn="ctr" rtl="0">
                        <a:lnSpc>
                          <a:spcPct val="100000"/>
                        </a:lnSpc>
                        <a:spcBef>
                          <a:spcPts val="0"/>
                        </a:spcBef>
                        <a:spcAft>
                          <a:spcPts val="0"/>
                        </a:spcAft>
                        <a:buClr>
                          <a:srgbClr val="000000"/>
                        </a:buClr>
                        <a:buSzPts val="1800"/>
                        <a:buFont typeface="Arial"/>
                        <a:buNone/>
                      </a:pPr>
                      <a:r>
                        <a:rPr lang="en-US" sz="2200" b="1" u="none" strike="noStrike" cap="none">
                          <a:solidFill>
                            <a:srgbClr val="001E33"/>
                          </a:solidFill>
                        </a:rPr>
                        <a:t>Distance (meters)</a:t>
                      </a:r>
                      <a:endParaRPr sz="2200" b="0" u="none" strike="noStrike" cap="none">
                        <a:solidFill>
                          <a:srgbClr val="001E33"/>
                        </a:solidFill>
                        <a:latin typeface="Arial"/>
                        <a:ea typeface="Arial"/>
                        <a:cs typeface="Arial"/>
                        <a:sym typeface="Arial"/>
                      </a:endParaRPr>
                    </a:p>
                  </a:txBody>
                  <a:tcPr marL="90000" marR="90000" marT="45725" marB="45725">
                    <a:lnL w="9525" cap="flat" cmpd="sng">
                      <a:solidFill>
                        <a:srgbClr val="001E33"/>
                      </a:solidFill>
                      <a:prstDash val="solid"/>
                      <a:round/>
                      <a:headEnd type="none" w="sm" len="sm"/>
                      <a:tailEnd type="none" w="sm" len="sm"/>
                    </a:lnL>
                    <a:lnR w="9525" cap="flat" cmpd="sng">
                      <a:solidFill>
                        <a:srgbClr val="001E33"/>
                      </a:solidFill>
                      <a:prstDash val="solid"/>
                      <a:round/>
                      <a:headEnd type="none" w="sm" len="sm"/>
                      <a:tailEnd type="none" w="sm" len="sm"/>
                    </a:lnR>
                    <a:lnT w="9525" cap="flat" cmpd="sng">
                      <a:solidFill>
                        <a:srgbClr val="001E33"/>
                      </a:solidFill>
                      <a:prstDash val="solid"/>
                      <a:round/>
                      <a:headEnd type="none" w="sm" len="sm"/>
                      <a:tailEnd type="none" w="sm" len="sm"/>
                    </a:lnT>
                    <a:lnB w="9525" cap="flat" cmpd="sng">
                      <a:solidFill>
                        <a:srgbClr val="001E33"/>
                      </a:solidFill>
                      <a:prstDash val="solid"/>
                      <a:round/>
                      <a:headEnd type="none" w="sm" len="sm"/>
                      <a:tailEnd type="none" w="sm" len="sm"/>
                    </a:lnB>
                    <a:solidFill>
                      <a:schemeClr val="accent6"/>
                    </a:solidFill>
                  </a:tcPr>
                </a:tc>
                <a:tc>
                  <a:txBody>
                    <a:bodyPr/>
                    <a:lstStyle/>
                    <a:p>
                      <a:pPr marL="0" marR="0" lvl="0" indent="0" algn="ctr" rtl="0">
                        <a:lnSpc>
                          <a:spcPct val="100000"/>
                        </a:lnSpc>
                        <a:spcBef>
                          <a:spcPts val="0"/>
                        </a:spcBef>
                        <a:spcAft>
                          <a:spcPts val="0"/>
                        </a:spcAft>
                        <a:buClr>
                          <a:srgbClr val="000000"/>
                        </a:buClr>
                        <a:buSzPts val="2200"/>
                        <a:buFont typeface="Arial"/>
                        <a:buNone/>
                      </a:pPr>
                      <a:r>
                        <a:rPr lang="en-US" sz="2200" b="1" u="none" strike="noStrike" cap="none">
                          <a:solidFill>
                            <a:srgbClr val="001E33"/>
                          </a:solidFill>
                        </a:rPr>
                        <a:t>Risk of harassment </a:t>
                      </a:r>
                      <a:br>
                        <a:rPr lang="en-US" sz="2200" b="1" u="none" strike="noStrike" cap="none">
                          <a:solidFill>
                            <a:srgbClr val="001E33"/>
                          </a:solidFill>
                        </a:rPr>
                      </a:br>
                      <a:r>
                        <a:rPr lang="en-US" sz="2200" b="1" u="none" strike="noStrike" cap="none">
                          <a:solidFill>
                            <a:srgbClr val="001E33"/>
                          </a:solidFill>
                        </a:rPr>
                        <a:t>(between 0 and 1)</a:t>
                      </a:r>
                      <a:endParaRPr sz="2200" b="1" u="none" strike="noStrike" cap="none">
                        <a:solidFill>
                          <a:srgbClr val="001E33"/>
                        </a:solidFill>
                      </a:endParaRPr>
                    </a:p>
                  </a:txBody>
                  <a:tcPr marL="90000" marR="90000" marT="45725" marB="45725">
                    <a:lnL w="9525" cap="flat" cmpd="sng">
                      <a:solidFill>
                        <a:srgbClr val="001E33"/>
                      </a:solidFill>
                      <a:prstDash val="solid"/>
                      <a:round/>
                      <a:headEnd type="none" w="sm" len="sm"/>
                      <a:tailEnd type="none" w="sm" len="sm"/>
                    </a:lnL>
                    <a:lnR w="9525" cap="flat" cmpd="sng">
                      <a:solidFill>
                        <a:srgbClr val="001E33"/>
                      </a:solidFill>
                      <a:prstDash val="solid"/>
                      <a:round/>
                      <a:headEnd type="none" w="sm" len="sm"/>
                      <a:tailEnd type="none" w="sm" len="sm"/>
                    </a:lnR>
                    <a:lnT w="9525" cap="flat" cmpd="sng">
                      <a:solidFill>
                        <a:srgbClr val="001E33"/>
                      </a:solidFill>
                      <a:prstDash val="solid"/>
                      <a:round/>
                      <a:headEnd type="none" w="sm" len="sm"/>
                      <a:tailEnd type="none" w="sm" len="sm"/>
                    </a:lnT>
                    <a:lnB w="9525" cap="flat" cmpd="sng">
                      <a:solidFill>
                        <a:srgbClr val="001E33"/>
                      </a:solidFill>
                      <a:prstDash val="solid"/>
                      <a:round/>
                      <a:headEnd type="none" w="sm" len="sm"/>
                      <a:tailEnd type="none" w="sm" len="sm"/>
                    </a:lnB>
                    <a:solidFill>
                      <a:schemeClr val="accent6"/>
                    </a:solidFill>
                  </a:tcPr>
                </a:tc>
                <a:extLst>
                  <a:ext uri="{0D108BD9-81ED-4DB2-BD59-A6C34878D82A}">
                    <a16:rowId xmlns:a16="http://schemas.microsoft.com/office/drawing/2014/main" val="10000"/>
                  </a:ext>
                </a:extLst>
              </a:tr>
              <a:tr h="719650">
                <a:tc>
                  <a:txBody>
                    <a:bodyPr/>
                    <a:lstStyle/>
                    <a:p>
                      <a:pPr marL="0" marR="0" lvl="0" indent="0" algn="l" rtl="0">
                        <a:lnSpc>
                          <a:spcPct val="100000"/>
                        </a:lnSpc>
                        <a:spcBef>
                          <a:spcPts val="0"/>
                        </a:spcBef>
                        <a:spcAft>
                          <a:spcPts val="0"/>
                        </a:spcAft>
                        <a:buClr>
                          <a:srgbClr val="000000"/>
                        </a:buClr>
                        <a:buSzPts val="2200"/>
                        <a:buFont typeface="Arial"/>
                        <a:buNone/>
                      </a:pPr>
                      <a:r>
                        <a:rPr lang="en-US" sz="2200" u="none" strike="noStrike" cap="none">
                          <a:solidFill>
                            <a:srgbClr val="001E33"/>
                          </a:solidFill>
                        </a:rPr>
                        <a:t>EAFIT University</a:t>
                      </a:r>
                      <a:endParaRPr sz="2200" u="none" strike="noStrike" cap="none">
                        <a:solidFill>
                          <a:srgbClr val="001E33"/>
                        </a:solidFill>
                      </a:endParaRPr>
                    </a:p>
                  </a:txBody>
                  <a:tcPr marL="90000" marR="90000" marT="45725" marB="45725">
                    <a:lnL w="9525" cap="flat" cmpd="sng">
                      <a:solidFill>
                        <a:srgbClr val="001E33"/>
                      </a:solidFill>
                      <a:prstDash val="solid"/>
                      <a:round/>
                      <a:headEnd type="none" w="sm" len="sm"/>
                      <a:tailEnd type="none" w="sm" len="sm"/>
                    </a:lnL>
                    <a:lnR w="9525" cap="flat" cmpd="sng">
                      <a:solidFill>
                        <a:srgbClr val="001E33"/>
                      </a:solidFill>
                      <a:prstDash val="solid"/>
                      <a:round/>
                      <a:headEnd type="none" w="sm" len="sm"/>
                      <a:tailEnd type="none" w="sm" len="sm"/>
                    </a:lnR>
                    <a:lnT w="9525" cap="flat" cmpd="sng">
                      <a:solidFill>
                        <a:srgbClr val="001E33"/>
                      </a:solidFill>
                      <a:prstDash val="solid"/>
                      <a:round/>
                      <a:headEnd type="none" w="sm" len="sm"/>
                      <a:tailEnd type="none" w="sm" len="sm"/>
                    </a:lnT>
                    <a:lnB w="9525" cap="flat" cmpd="sng">
                      <a:solidFill>
                        <a:srgbClr val="001E33"/>
                      </a:solidFill>
                      <a:prstDash val="solid"/>
                      <a:round/>
                      <a:headEnd type="none" w="sm" len="sm"/>
                      <a:tailEnd type="none" w="sm" len="sm"/>
                    </a:lnB>
                    <a:solidFill>
                      <a:schemeClr val="lt2"/>
                    </a:solidFill>
                  </a:tcPr>
                </a:tc>
                <a:tc>
                  <a:txBody>
                    <a:bodyPr/>
                    <a:lstStyle/>
                    <a:p>
                      <a:pPr marL="0" marR="0" lvl="0" indent="0" algn="l" rtl="0">
                        <a:lnSpc>
                          <a:spcPct val="100000"/>
                        </a:lnSpc>
                        <a:spcBef>
                          <a:spcPts val="0"/>
                        </a:spcBef>
                        <a:spcAft>
                          <a:spcPts val="0"/>
                        </a:spcAft>
                        <a:buClr>
                          <a:srgbClr val="000000"/>
                        </a:buClr>
                        <a:buSzPts val="1800"/>
                        <a:buFont typeface="Arial"/>
                        <a:buNone/>
                      </a:pPr>
                      <a:r>
                        <a:rPr lang="en-US" sz="2200" u="none" strike="noStrike" cap="none">
                          <a:solidFill>
                            <a:srgbClr val="001E33"/>
                          </a:solidFill>
                        </a:rPr>
                        <a:t>National University</a:t>
                      </a:r>
                      <a:endParaRPr sz="2200" b="0" u="none" strike="noStrike" cap="none">
                        <a:solidFill>
                          <a:srgbClr val="001E33"/>
                        </a:solidFill>
                        <a:latin typeface="Arial"/>
                        <a:ea typeface="Arial"/>
                        <a:cs typeface="Arial"/>
                        <a:sym typeface="Arial"/>
                      </a:endParaRPr>
                    </a:p>
                  </a:txBody>
                  <a:tcPr marL="90000" marR="90000" marT="45725" marB="45725">
                    <a:lnL w="9525" cap="flat" cmpd="sng">
                      <a:solidFill>
                        <a:srgbClr val="001E33"/>
                      </a:solidFill>
                      <a:prstDash val="solid"/>
                      <a:round/>
                      <a:headEnd type="none" w="sm" len="sm"/>
                      <a:tailEnd type="none" w="sm" len="sm"/>
                    </a:lnL>
                    <a:lnR w="9525" cap="flat" cmpd="sng">
                      <a:solidFill>
                        <a:srgbClr val="001E33"/>
                      </a:solidFill>
                      <a:prstDash val="solid"/>
                      <a:round/>
                      <a:headEnd type="none" w="sm" len="sm"/>
                      <a:tailEnd type="none" w="sm" len="sm"/>
                    </a:lnR>
                    <a:lnT w="9525" cap="flat" cmpd="sng">
                      <a:solidFill>
                        <a:srgbClr val="001E33"/>
                      </a:solidFill>
                      <a:prstDash val="solid"/>
                      <a:round/>
                      <a:headEnd type="none" w="sm" len="sm"/>
                      <a:tailEnd type="none" w="sm" len="sm"/>
                    </a:lnT>
                    <a:lnB w="9525" cap="flat" cmpd="sng">
                      <a:solidFill>
                        <a:srgbClr val="001E33"/>
                      </a:solidFill>
                      <a:prstDash val="solid"/>
                      <a:round/>
                      <a:headEnd type="none" w="sm" len="sm"/>
                      <a:tailEnd type="none" w="sm" len="sm"/>
                    </a:lnB>
                    <a:solidFill>
                      <a:schemeClr val="lt2"/>
                    </a:solidFill>
                  </a:tcPr>
                </a:tc>
                <a:tc>
                  <a:txBody>
                    <a:bodyPr/>
                    <a:lstStyle/>
                    <a:p>
                      <a:pPr marL="0" marR="0" lvl="0" indent="0" algn="l" rtl="0">
                        <a:lnSpc>
                          <a:spcPct val="100000"/>
                        </a:lnSpc>
                        <a:spcBef>
                          <a:spcPts val="0"/>
                        </a:spcBef>
                        <a:spcAft>
                          <a:spcPts val="0"/>
                        </a:spcAft>
                        <a:buClr>
                          <a:srgbClr val="000000"/>
                        </a:buClr>
                        <a:buSzPts val="1800"/>
                        <a:buFont typeface="Arial"/>
                        <a:buNone/>
                      </a:pPr>
                      <a:r>
                        <a:rPr lang="en-US" sz="2200" u="none" strike="noStrike" cap="none">
                          <a:solidFill>
                            <a:srgbClr val="001E33"/>
                          </a:solidFill>
                        </a:rPr>
                        <a:t>??</a:t>
                      </a:r>
                      <a:endParaRPr sz="2200" b="0" u="none" strike="noStrike" cap="none">
                        <a:solidFill>
                          <a:srgbClr val="001E33"/>
                        </a:solidFill>
                        <a:latin typeface="Arial"/>
                        <a:ea typeface="Arial"/>
                        <a:cs typeface="Arial"/>
                        <a:sym typeface="Arial"/>
                      </a:endParaRPr>
                    </a:p>
                  </a:txBody>
                  <a:tcPr marL="90000" marR="90000" marT="45725" marB="45725">
                    <a:lnL w="9525" cap="flat" cmpd="sng">
                      <a:solidFill>
                        <a:srgbClr val="001E33"/>
                      </a:solidFill>
                      <a:prstDash val="solid"/>
                      <a:round/>
                      <a:headEnd type="none" w="sm" len="sm"/>
                      <a:tailEnd type="none" w="sm" len="sm"/>
                    </a:lnL>
                    <a:lnR w="9525" cap="flat" cmpd="sng">
                      <a:solidFill>
                        <a:srgbClr val="001E33"/>
                      </a:solidFill>
                      <a:prstDash val="solid"/>
                      <a:round/>
                      <a:headEnd type="none" w="sm" len="sm"/>
                      <a:tailEnd type="none" w="sm" len="sm"/>
                    </a:lnR>
                    <a:lnT w="9525" cap="flat" cmpd="sng">
                      <a:solidFill>
                        <a:srgbClr val="001E33"/>
                      </a:solidFill>
                      <a:prstDash val="solid"/>
                      <a:round/>
                      <a:headEnd type="none" w="sm" len="sm"/>
                      <a:tailEnd type="none" w="sm" len="sm"/>
                    </a:lnT>
                    <a:lnB w="9525" cap="flat" cmpd="sng">
                      <a:solidFill>
                        <a:srgbClr val="001E33"/>
                      </a:solidFill>
                      <a:prstDash val="solid"/>
                      <a:round/>
                      <a:headEnd type="none" w="sm" len="sm"/>
                      <a:tailEnd type="none" w="sm" len="sm"/>
                    </a:lnB>
                    <a:solidFill>
                      <a:schemeClr val="lt2"/>
                    </a:solidFill>
                  </a:tcPr>
                </a:tc>
                <a:tc>
                  <a:txBody>
                    <a:bodyPr/>
                    <a:lstStyle/>
                    <a:p>
                      <a:pPr marL="0" marR="0" lvl="0" indent="0" algn="l" rtl="0">
                        <a:lnSpc>
                          <a:spcPct val="100000"/>
                        </a:lnSpc>
                        <a:spcBef>
                          <a:spcPts val="0"/>
                        </a:spcBef>
                        <a:spcAft>
                          <a:spcPts val="0"/>
                        </a:spcAft>
                        <a:buClr>
                          <a:srgbClr val="000000"/>
                        </a:buClr>
                        <a:buSzPts val="2200"/>
                        <a:buFont typeface="Arial"/>
                        <a:buNone/>
                      </a:pPr>
                      <a:r>
                        <a:rPr lang="en-US" sz="2200" u="none" strike="noStrike" cap="none">
                          <a:solidFill>
                            <a:srgbClr val="001E33"/>
                          </a:solidFill>
                        </a:rPr>
                        <a:t>??</a:t>
                      </a:r>
                      <a:endParaRPr sz="2200" u="none" strike="noStrike" cap="none">
                        <a:solidFill>
                          <a:srgbClr val="001E33"/>
                        </a:solidFill>
                      </a:endParaRPr>
                    </a:p>
                  </a:txBody>
                  <a:tcPr marL="90000" marR="90000" marT="45725" marB="45725">
                    <a:lnL w="9525" cap="flat" cmpd="sng">
                      <a:solidFill>
                        <a:srgbClr val="001E33"/>
                      </a:solidFill>
                      <a:prstDash val="solid"/>
                      <a:round/>
                      <a:headEnd type="none" w="sm" len="sm"/>
                      <a:tailEnd type="none" w="sm" len="sm"/>
                    </a:lnL>
                    <a:lnR w="9525" cap="flat" cmpd="sng">
                      <a:solidFill>
                        <a:srgbClr val="001E33"/>
                      </a:solidFill>
                      <a:prstDash val="solid"/>
                      <a:round/>
                      <a:headEnd type="none" w="sm" len="sm"/>
                      <a:tailEnd type="none" w="sm" len="sm"/>
                    </a:lnR>
                    <a:lnT w="9525" cap="flat" cmpd="sng">
                      <a:solidFill>
                        <a:srgbClr val="001E33"/>
                      </a:solidFill>
                      <a:prstDash val="solid"/>
                      <a:round/>
                      <a:headEnd type="none" w="sm" len="sm"/>
                      <a:tailEnd type="none" w="sm" len="sm"/>
                    </a:lnT>
                    <a:lnB w="9525" cap="flat" cmpd="sng">
                      <a:solidFill>
                        <a:srgbClr val="001E33"/>
                      </a:solidFill>
                      <a:prstDash val="solid"/>
                      <a:round/>
                      <a:headEnd type="none" w="sm" len="sm"/>
                      <a:tailEnd type="none" w="sm" len="sm"/>
                    </a:lnB>
                    <a:solidFill>
                      <a:schemeClr val="lt2"/>
                    </a:solidFill>
                  </a:tcPr>
                </a:tc>
                <a:extLst>
                  <a:ext uri="{0D108BD9-81ED-4DB2-BD59-A6C34878D82A}">
                    <a16:rowId xmlns:a16="http://schemas.microsoft.com/office/drawing/2014/main" val="10001"/>
                  </a:ext>
                </a:extLst>
              </a:tr>
            </a:tbl>
          </a:graphicData>
        </a:graphic>
      </p:graphicFrame>
      <p:sp>
        <p:nvSpPr>
          <p:cNvPr id="395" name="Google Shape;395;gadd317ae2b_0_201"/>
          <p:cNvSpPr/>
          <p:nvPr/>
        </p:nvSpPr>
        <p:spPr>
          <a:xfrm>
            <a:off x="8229600" y="124200"/>
            <a:ext cx="2114700" cy="516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Complete this slide</a:t>
            </a:r>
            <a:endParaRPr sz="1400" b="0" i="0" u="none" strike="noStrike" cap="none">
              <a:solidFill>
                <a:schemeClr val="accent2"/>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For the third installment</a:t>
            </a:r>
            <a:endParaRPr sz="1400" b="0" i="0" u="none" strike="noStrike" cap="none">
              <a:solidFill>
                <a:schemeClr val="accent2"/>
              </a:solidFill>
              <a:latin typeface="Arial"/>
              <a:ea typeface="Arial"/>
              <a:cs typeface="Arial"/>
              <a:sym typeface="Arial"/>
            </a:endParaRPr>
          </a:p>
        </p:txBody>
      </p:sp>
      <p:sp>
        <p:nvSpPr>
          <p:cNvPr id="396" name="Google Shape;396;gadd317ae2b_0_201"/>
          <p:cNvSpPr/>
          <p:nvPr/>
        </p:nvSpPr>
        <p:spPr>
          <a:xfrm>
            <a:off x="548240" y="959495"/>
            <a:ext cx="2114700" cy="516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Do NOT use red on the slides.</a:t>
            </a:r>
            <a:endParaRPr sz="1400" b="0" i="0" u="none" strike="noStrike" cap="none">
              <a:solidFill>
                <a:schemeClr val="accent2"/>
              </a:solidFill>
              <a:latin typeface="Arial"/>
              <a:ea typeface="Arial"/>
              <a:cs typeface="Arial"/>
              <a:sym typeface="Arial"/>
            </a:endParaRPr>
          </a:p>
        </p:txBody>
      </p:sp>
      <p:sp>
        <p:nvSpPr>
          <p:cNvPr id="397" name="Google Shape;397;gadd317ae2b_0_201"/>
          <p:cNvSpPr txBox="1"/>
          <p:nvPr/>
        </p:nvSpPr>
        <p:spPr>
          <a:xfrm>
            <a:off x="6707225" y="6014975"/>
            <a:ext cx="3000000" cy="6156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The font size must be at least 22 points.</a:t>
            </a:r>
            <a:endParaRPr sz="1400" b="1" i="0" u="none" strike="noStrike" cap="none">
              <a:solidFill>
                <a:schemeClr val="accent2"/>
              </a:solidFill>
              <a:latin typeface="Arial"/>
              <a:ea typeface="Arial"/>
              <a:cs typeface="Arial"/>
              <a:sym typeface="Arial"/>
            </a:endParaRPr>
          </a:p>
        </p:txBody>
      </p:sp>
      <p:sp>
        <p:nvSpPr>
          <p:cNvPr id="398" name="Google Shape;398;gadd317ae2b_0_201"/>
          <p:cNvSpPr/>
          <p:nvPr/>
        </p:nvSpPr>
        <p:spPr>
          <a:xfrm>
            <a:off x="356050" y="3106325"/>
            <a:ext cx="11175000" cy="94200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2200" b="0" i="0" u="none" strike="noStrike" cap="none">
                <a:solidFill>
                  <a:srgbClr val="001E33"/>
                </a:solidFill>
                <a:latin typeface="Arial"/>
                <a:ea typeface="Arial"/>
                <a:cs typeface="Arial"/>
                <a:sym typeface="Arial"/>
              </a:rPr>
              <a:t>Distance and risk of harassment for the path that minimizes d = ??. Execution time of ?? seconds.</a:t>
            </a:r>
            <a:endParaRPr sz="2200" b="0" i="1" u="none" strike="noStrike" cap="none">
              <a:solidFill>
                <a:srgbClr val="000000"/>
              </a:solidFill>
              <a:latin typeface="Arial"/>
              <a:ea typeface="Arial"/>
              <a:cs typeface="Arial"/>
              <a:sym typeface="Arial"/>
            </a:endParaRPr>
          </a:p>
        </p:txBody>
      </p:sp>
      <p:sp>
        <p:nvSpPr>
          <p:cNvPr id="399" name="Google Shape;399;gadd317ae2b_0_201"/>
          <p:cNvSpPr/>
          <p:nvPr/>
        </p:nvSpPr>
        <p:spPr>
          <a:xfrm>
            <a:off x="3437640" y="3684480"/>
            <a:ext cx="2932500" cy="516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Explain the tables in your</a:t>
            </a:r>
            <a:endParaRPr sz="1400" b="0" i="0" u="none" strike="noStrike" cap="none">
              <a:solidFill>
                <a:schemeClr val="accent2"/>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own words</a:t>
            </a:r>
            <a:endParaRPr sz="1400" b="0" i="0" u="none" strike="noStrike" cap="none">
              <a:solidFill>
                <a:schemeClr val="accent2"/>
              </a:solidFill>
              <a:latin typeface="Arial"/>
              <a:ea typeface="Arial"/>
              <a:cs typeface="Arial"/>
              <a:sym typeface="Arial"/>
            </a:endParaRPr>
          </a:p>
        </p:txBody>
      </p:sp>
      <p:sp>
        <p:nvSpPr>
          <p:cNvPr id="400" name="Google Shape;400;gadd317ae2b_0_201"/>
          <p:cNvSpPr/>
          <p:nvPr/>
        </p:nvSpPr>
        <p:spPr>
          <a:xfrm>
            <a:off x="3356273" y="3514123"/>
            <a:ext cx="455058" cy="729000"/>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pic>
        <p:nvPicPr>
          <p:cNvPr id="405" name="Google Shape;405;g13694941206_0_16"/>
          <p:cNvPicPr preferRelativeResize="0"/>
          <p:nvPr/>
        </p:nvPicPr>
        <p:blipFill rotWithShape="1">
          <a:blip r:embed="rId3">
            <a:alphaModFix/>
          </a:blip>
          <a:srcRect/>
          <a:stretch/>
        </p:blipFill>
        <p:spPr>
          <a:xfrm>
            <a:off x="-2880" y="0"/>
            <a:ext cx="12196075" cy="6855842"/>
          </a:xfrm>
          <a:prstGeom prst="rect">
            <a:avLst/>
          </a:prstGeom>
          <a:noFill/>
          <a:ln>
            <a:noFill/>
          </a:ln>
        </p:spPr>
      </p:pic>
      <p:sp>
        <p:nvSpPr>
          <p:cNvPr id="406" name="Google Shape;406;g13694941206_0_16"/>
          <p:cNvSpPr/>
          <p:nvPr/>
        </p:nvSpPr>
        <p:spPr>
          <a:xfrm>
            <a:off x="265329" y="376925"/>
            <a:ext cx="5883300" cy="42480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a:solidFill>
                  <a:srgbClr val="FFFFFF"/>
                </a:solidFill>
                <a:latin typeface="Arial"/>
                <a:ea typeface="Arial"/>
                <a:cs typeface="Arial"/>
                <a:sym typeface="Arial"/>
              </a:rPr>
              <a:t>Third path minimizing d = ???</a:t>
            </a:r>
            <a:endParaRPr sz="2200" b="0" i="0" u="none" strike="noStrike" cap="none">
              <a:solidFill>
                <a:srgbClr val="000000"/>
              </a:solidFill>
              <a:latin typeface="Arial"/>
              <a:ea typeface="Arial"/>
              <a:cs typeface="Arial"/>
              <a:sym typeface="Arial"/>
            </a:endParaRPr>
          </a:p>
        </p:txBody>
      </p:sp>
      <p:sp>
        <p:nvSpPr>
          <p:cNvPr id="407" name="Google Shape;407;g13694941206_0_16"/>
          <p:cNvSpPr/>
          <p:nvPr/>
        </p:nvSpPr>
        <p:spPr>
          <a:xfrm rot="10800000" flipH="1">
            <a:off x="3356267" y="269947"/>
            <a:ext cx="1300860" cy="61992"/>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sp>
        <p:nvSpPr>
          <p:cNvPr id="408" name="Google Shape;408;g13694941206_0_16"/>
          <p:cNvSpPr/>
          <p:nvPr/>
        </p:nvSpPr>
        <p:spPr>
          <a:xfrm>
            <a:off x="4606280" y="70200"/>
            <a:ext cx="2402700" cy="3027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Keep this title</a:t>
            </a:r>
            <a:endParaRPr sz="1400" b="0" i="0" u="none" strike="noStrike" cap="none">
              <a:solidFill>
                <a:schemeClr val="accent2"/>
              </a:solidFill>
              <a:latin typeface="Arial"/>
              <a:ea typeface="Arial"/>
              <a:cs typeface="Arial"/>
              <a:sym typeface="Arial"/>
            </a:endParaRPr>
          </a:p>
        </p:txBody>
      </p:sp>
      <p:sp>
        <p:nvSpPr>
          <p:cNvPr id="409" name="Google Shape;409;g13694941206_0_16"/>
          <p:cNvSpPr/>
          <p:nvPr/>
        </p:nvSpPr>
        <p:spPr>
          <a:xfrm>
            <a:off x="5015760" y="762000"/>
            <a:ext cx="3425400" cy="729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Create the table in Powerpoint. Do not copy pixelated screenshots of the white paper, please.</a:t>
            </a:r>
            <a:endParaRPr sz="1400" b="0" i="0" u="none" strike="noStrike" cap="none">
              <a:solidFill>
                <a:schemeClr val="accent2"/>
              </a:solidFill>
              <a:latin typeface="Arial"/>
              <a:ea typeface="Arial"/>
              <a:cs typeface="Arial"/>
              <a:sym typeface="Arial"/>
            </a:endParaRPr>
          </a:p>
        </p:txBody>
      </p:sp>
      <p:sp>
        <p:nvSpPr>
          <p:cNvPr id="410" name="Google Shape;410;g13694941206_0_16"/>
          <p:cNvSpPr/>
          <p:nvPr/>
        </p:nvSpPr>
        <p:spPr>
          <a:xfrm rot="10800000" flipH="1">
            <a:off x="4491000" y="1022220"/>
            <a:ext cx="602262" cy="460728"/>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graphicFrame>
        <p:nvGraphicFramePr>
          <p:cNvPr id="411" name="Google Shape;411;g13694941206_0_16"/>
          <p:cNvGraphicFramePr/>
          <p:nvPr/>
        </p:nvGraphicFramePr>
        <p:xfrm>
          <a:off x="333820" y="1499040"/>
          <a:ext cx="3000000" cy="3000000"/>
        </p:xfrm>
        <a:graphic>
          <a:graphicData uri="http://schemas.openxmlformats.org/drawingml/2006/table">
            <a:tbl>
              <a:tblPr>
                <a:noFill/>
                <a:tableStyleId>{6AE14788-8E30-4C6D-8B4F-72BFB00EB405}</a:tableStyleId>
              </a:tblPr>
              <a:tblGrid>
                <a:gridCol w="2852000">
                  <a:extLst>
                    <a:ext uri="{9D8B030D-6E8A-4147-A177-3AD203B41FA5}">
                      <a16:colId xmlns:a16="http://schemas.microsoft.com/office/drawing/2014/main" val="20000"/>
                    </a:ext>
                  </a:extLst>
                </a:gridCol>
                <a:gridCol w="3225850">
                  <a:extLst>
                    <a:ext uri="{9D8B030D-6E8A-4147-A177-3AD203B41FA5}">
                      <a16:colId xmlns:a16="http://schemas.microsoft.com/office/drawing/2014/main" val="20001"/>
                    </a:ext>
                  </a:extLst>
                </a:gridCol>
                <a:gridCol w="1540850">
                  <a:extLst>
                    <a:ext uri="{9D8B030D-6E8A-4147-A177-3AD203B41FA5}">
                      <a16:colId xmlns:a16="http://schemas.microsoft.com/office/drawing/2014/main" val="20002"/>
                    </a:ext>
                  </a:extLst>
                </a:gridCol>
                <a:gridCol w="3691900">
                  <a:extLst>
                    <a:ext uri="{9D8B030D-6E8A-4147-A177-3AD203B41FA5}">
                      <a16:colId xmlns:a16="http://schemas.microsoft.com/office/drawing/2014/main" val="20003"/>
                    </a:ext>
                  </a:extLst>
                </a:gridCol>
              </a:tblGrid>
              <a:tr h="739200">
                <a:tc>
                  <a:txBody>
                    <a:bodyPr/>
                    <a:lstStyle/>
                    <a:p>
                      <a:pPr marL="0" marR="0" lvl="0" indent="0" algn="ctr" rtl="0">
                        <a:lnSpc>
                          <a:spcPct val="100000"/>
                        </a:lnSpc>
                        <a:spcBef>
                          <a:spcPts val="0"/>
                        </a:spcBef>
                        <a:spcAft>
                          <a:spcPts val="0"/>
                        </a:spcAft>
                        <a:buClr>
                          <a:srgbClr val="000000"/>
                        </a:buClr>
                        <a:buSzPts val="2200"/>
                        <a:buFont typeface="Arial"/>
                        <a:buNone/>
                      </a:pPr>
                      <a:r>
                        <a:rPr lang="en-US" sz="2200" b="1" u="none" strike="noStrike" cap="none">
                          <a:solidFill>
                            <a:srgbClr val="001E33"/>
                          </a:solidFill>
                        </a:rPr>
                        <a:t>Origin</a:t>
                      </a:r>
                      <a:endParaRPr sz="2200" b="1" u="none" strike="noStrike" cap="none">
                        <a:solidFill>
                          <a:srgbClr val="001E33"/>
                        </a:solidFill>
                      </a:endParaRPr>
                    </a:p>
                  </a:txBody>
                  <a:tcPr marL="91425" marR="91425" marT="91425" marB="91425">
                    <a:lnL w="9525" cap="flat" cmpd="sng">
                      <a:solidFill>
                        <a:srgbClr val="001E33"/>
                      </a:solidFill>
                      <a:prstDash val="solid"/>
                      <a:round/>
                      <a:headEnd type="none" w="sm" len="sm"/>
                      <a:tailEnd type="none" w="sm" len="sm"/>
                    </a:lnL>
                    <a:lnR w="9525" cap="flat" cmpd="sng">
                      <a:solidFill>
                        <a:srgbClr val="001E33"/>
                      </a:solidFill>
                      <a:prstDash val="solid"/>
                      <a:round/>
                      <a:headEnd type="none" w="sm" len="sm"/>
                      <a:tailEnd type="none" w="sm" len="sm"/>
                    </a:lnR>
                    <a:lnT w="9525" cap="flat" cmpd="sng">
                      <a:solidFill>
                        <a:srgbClr val="001E33"/>
                      </a:solidFill>
                      <a:prstDash val="solid"/>
                      <a:round/>
                      <a:headEnd type="none" w="sm" len="sm"/>
                      <a:tailEnd type="none" w="sm" len="sm"/>
                    </a:lnT>
                    <a:lnB w="9525" cap="flat" cmpd="sng">
                      <a:solidFill>
                        <a:srgbClr val="001E33"/>
                      </a:solidFill>
                      <a:prstDash val="solid"/>
                      <a:round/>
                      <a:headEnd type="none" w="sm" len="sm"/>
                      <a:tailEnd type="none" w="sm" len="sm"/>
                    </a:lnB>
                    <a:solidFill>
                      <a:schemeClr val="accent4"/>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US" sz="2200" b="1" u="none" strike="noStrike" cap="none">
                          <a:solidFill>
                            <a:srgbClr val="001E33"/>
                          </a:solidFill>
                        </a:rPr>
                        <a:t>Destination</a:t>
                      </a:r>
                      <a:endParaRPr sz="2200" b="1" u="none" strike="noStrike" cap="none">
                        <a:solidFill>
                          <a:srgbClr val="001E33"/>
                        </a:solidFill>
                      </a:endParaRPr>
                    </a:p>
                  </a:txBody>
                  <a:tcPr marL="91425" marR="91425" marT="91425" marB="91425">
                    <a:lnL w="9525" cap="flat" cmpd="sng">
                      <a:solidFill>
                        <a:srgbClr val="001E33"/>
                      </a:solidFill>
                      <a:prstDash val="solid"/>
                      <a:round/>
                      <a:headEnd type="none" w="sm" len="sm"/>
                      <a:tailEnd type="none" w="sm" len="sm"/>
                    </a:lnL>
                    <a:lnR w="9525" cap="flat" cmpd="sng">
                      <a:solidFill>
                        <a:srgbClr val="001E33"/>
                      </a:solidFill>
                      <a:prstDash val="solid"/>
                      <a:round/>
                      <a:headEnd type="none" w="sm" len="sm"/>
                      <a:tailEnd type="none" w="sm" len="sm"/>
                    </a:lnR>
                    <a:lnT w="9525" cap="flat" cmpd="sng">
                      <a:solidFill>
                        <a:srgbClr val="001E33"/>
                      </a:solidFill>
                      <a:prstDash val="solid"/>
                      <a:round/>
                      <a:headEnd type="none" w="sm" len="sm"/>
                      <a:tailEnd type="none" w="sm" len="sm"/>
                    </a:lnT>
                    <a:lnB w="9525" cap="flat" cmpd="sng">
                      <a:solidFill>
                        <a:srgbClr val="001E33"/>
                      </a:solidFill>
                      <a:prstDash val="solid"/>
                      <a:round/>
                      <a:headEnd type="none" w="sm" len="sm"/>
                      <a:tailEnd type="none" w="sm" len="sm"/>
                    </a:lnB>
                    <a:solidFill>
                      <a:schemeClr val="accent4"/>
                    </a:solidFill>
                  </a:tcPr>
                </a:tc>
                <a:tc>
                  <a:txBody>
                    <a:bodyPr/>
                    <a:lstStyle/>
                    <a:p>
                      <a:pPr marL="0" marR="0" lvl="0" indent="0" algn="ctr" rtl="0">
                        <a:lnSpc>
                          <a:spcPct val="100000"/>
                        </a:lnSpc>
                        <a:spcBef>
                          <a:spcPts val="0"/>
                        </a:spcBef>
                        <a:spcAft>
                          <a:spcPts val="0"/>
                        </a:spcAft>
                        <a:buClr>
                          <a:srgbClr val="000000"/>
                        </a:buClr>
                        <a:buSzPts val="1800"/>
                        <a:buFont typeface="Arial"/>
                        <a:buNone/>
                      </a:pPr>
                      <a:r>
                        <a:rPr lang="en-US" sz="2200" b="1" u="none" strike="noStrike" cap="none">
                          <a:solidFill>
                            <a:srgbClr val="001E33"/>
                          </a:solidFill>
                        </a:rPr>
                        <a:t>Distance (meters)</a:t>
                      </a:r>
                      <a:endParaRPr sz="2200" b="0" u="none" strike="noStrike" cap="none">
                        <a:solidFill>
                          <a:srgbClr val="001E33"/>
                        </a:solidFill>
                        <a:latin typeface="Arial"/>
                        <a:ea typeface="Arial"/>
                        <a:cs typeface="Arial"/>
                        <a:sym typeface="Arial"/>
                      </a:endParaRPr>
                    </a:p>
                  </a:txBody>
                  <a:tcPr marL="90000" marR="90000" marT="45725" marB="45725">
                    <a:lnL w="9525" cap="flat" cmpd="sng">
                      <a:solidFill>
                        <a:srgbClr val="001E33"/>
                      </a:solidFill>
                      <a:prstDash val="solid"/>
                      <a:round/>
                      <a:headEnd type="none" w="sm" len="sm"/>
                      <a:tailEnd type="none" w="sm" len="sm"/>
                    </a:lnL>
                    <a:lnR w="9525" cap="flat" cmpd="sng">
                      <a:solidFill>
                        <a:srgbClr val="001E33"/>
                      </a:solidFill>
                      <a:prstDash val="solid"/>
                      <a:round/>
                      <a:headEnd type="none" w="sm" len="sm"/>
                      <a:tailEnd type="none" w="sm" len="sm"/>
                    </a:lnR>
                    <a:lnT w="9525" cap="flat" cmpd="sng">
                      <a:solidFill>
                        <a:srgbClr val="001E33"/>
                      </a:solidFill>
                      <a:prstDash val="solid"/>
                      <a:round/>
                      <a:headEnd type="none" w="sm" len="sm"/>
                      <a:tailEnd type="none" w="sm" len="sm"/>
                    </a:lnT>
                    <a:lnB w="9525" cap="flat" cmpd="sng">
                      <a:solidFill>
                        <a:srgbClr val="001E33"/>
                      </a:solidFill>
                      <a:prstDash val="solid"/>
                      <a:round/>
                      <a:headEnd type="none" w="sm" len="sm"/>
                      <a:tailEnd type="none" w="sm" len="sm"/>
                    </a:lnB>
                    <a:solidFill>
                      <a:schemeClr val="accent4"/>
                    </a:solidFill>
                  </a:tcPr>
                </a:tc>
                <a:tc>
                  <a:txBody>
                    <a:bodyPr/>
                    <a:lstStyle/>
                    <a:p>
                      <a:pPr marL="0" marR="0" lvl="0" indent="0" algn="ctr" rtl="0">
                        <a:lnSpc>
                          <a:spcPct val="100000"/>
                        </a:lnSpc>
                        <a:spcBef>
                          <a:spcPts val="0"/>
                        </a:spcBef>
                        <a:spcAft>
                          <a:spcPts val="0"/>
                        </a:spcAft>
                        <a:buClr>
                          <a:srgbClr val="000000"/>
                        </a:buClr>
                        <a:buSzPts val="2200"/>
                        <a:buFont typeface="Arial"/>
                        <a:buNone/>
                      </a:pPr>
                      <a:r>
                        <a:rPr lang="en-US" sz="2200" b="1" u="none" strike="noStrike" cap="none">
                          <a:solidFill>
                            <a:srgbClr val="001E33"/>
                          </a:solidFill>
                        </a:rPr>
                        <a:t>Risk of harassment </a:t>
                      </a:r>
                      <a:br>
                        <a:rPr lang="en-US" sz="2200" b="1" u="none" strike="noStrike" cap="none">
                          <a:solidFill>
                            <a:srgbClr val="001E33"/>
                          </a:solidFill>
                        </a:rPr>
                      </a:br>
                      <a:r>
                        <a:rPr lang="en-US" sz="2200" b="1" u="none" strike="noStrike" cap="none">
                          <a:solidFill>
                            <a:srgbClr val="001E33"/>
                          </a:solidFill>
                        </a:rPr>
                        <a:t>(between 0 and 1)</a:t>
                      </a:r>
                      <a:endParaRPr sz="2200" b="1" u="none" strike="noStrike" cap="none">
                        <a:solidFill>
                          <a:srgbClr val="001E33"/>
                        </a:solidFill>
                      </a:endParaRPr>
                    </a:p>
                  </a:txBody>
                  <a:tcPr marL="90000" marR="90000" marT="45725" marB="45725">
                    <a:lnL w="9525" cap="flat" cmpd="sng">
                      <a:solidFill>
                        <a:srgbClr val="001E33"/>
                      </a:solidFill>
                      <a:prstDash val="solid"/>
                      <a:round/>
                      <a:headEnd type="none" w="sm" len="sm"/>
                      <a:tailEnd type="none" w="sm" len="sm"/>
                    </a:lnL>
                    <a:lnR w="9525" cap="flat" cmpd="sng">
                      <a:solidFill>
                        <a:srgbClr val="001E33"/>
                      </a:solidFill>
                      <a:prstDash val="solid"/>
                      <a:round/>
                      <a:headEnd type="none" w="sm" len="sm"/>
                      <a:tailEnd type="none" w="sm" len="sm"/>
                    </a:lnR>
                    <a:lnT w="9525" cap="flat" cmpd="sng">
                      <a:solidFill>
                        <a:srgbClr val="001E33"/>
                      </a:solidFill>
                      <a:prstDash val="solid"/>
                      <a:round/>
                      <a:headEnd type="none" w="sm" len="sm"/>
                      <a:tailEnd type="none" w="sm" len="sm"/>
                    </a:lnT>
                    <a:lnB w="9525" cap="flat" cmpd="sng">
                      <a:solidFill>
                        <a:srgbClr val="001E33"/>
                      </a:solidFill>
                      <a:prstDash val="solid"/>
                      <a:round/>
                      <a:headEnd type="none" w="sm" len="sm"/>
                      <a:tailEnd type="none" w="sm" len="sm"/>
                    </a:lnB>
                    <a:solidFill>
                      <a:schemeClr val="accent4"/>
                    </a:solidFill>
                  </a:tcPr>
                </a:tc>
                <a:extLst>
                  <a:ext uri="{0D108BD9-81ED-4DB2-BD59-A6C34878D82A}">
                    <a16:rowId xmlns:a16="http://schemas.microsoft.com/office/drawing/2014/main" val="10000"/>
                  </a:ext>
                </a:extLst>
              </a:tr>
              <a:tr h="719650">
                <a:tc>
                  <a:txBody>
                    <a:bodyPr/>
                    <a:lstStyle/>
                    <a:p>
                      <a:pPr marL="0" marR="0" lvl="0" indent="0" algn="l" rtl="0">
                        <a:lnSpc>
                          <a:spcPct val="100000"/>
                        </a:lnSpc>
                        <a:spcBef>
                          <a:spcPts val="0"/>
                        </a:spcBef>
                        <a:spcAft>
                          <a:spcPts val="0"/>
                        </a:spcAft>
                        <a:buClr>
                          <a:srgbClr val="000000"/>
                        </a:buClr>
                        <a:buSzPts val="2200"/>
                        <a:buFont typeface="Arial"/>
                        <a:buNone/>
                      </a:pPr>
                      <a:r>
                        <a:rPr lang="en-US" sz="2200" u="none" strike="noStrike" cap="none">
                          <a:solidFill>
                            <a:srgbClr val="001E33"/>
                          </a:solidFill>
                        </a:rPr>
                        <a:t>EAFIT University</a:t>
                      </a:r>
                      <a:endParaRPr sz="2200" u="none" strike="noStrike" cap="none">
                        <a:solidFill>
                          <a:srgbClr val="001E33"/>
                        </a:solidFill>
                      </a:endParaRPr>
                    </a:p>
                  </a:txBody>
                  <a:tcPr marL="90000" marR="90000" marT="45725" marB="45725">
                    <a:lnL w="9525" cap="flat" cmpd="sng">
                      <a:solidFill>
                        <a:srgbClr val="001E33"/>
                      </a:solidFill>
                      <a:prstDash val="solid"/>
                      <a:round/>
                      <a:headEnd type="none" w="sm" len="sm"/>
                      <a:tailEnd type="none" w="sm" len="sm"/>
                    </a:lnL>
                    <a:lnR w="9525" cap="flat" cmpd="sng">
                      <a:solidFill>
                        <a:srgbClr val="001E33"/>
                      </a:solidFill>
                      <a:prstDash val="solid"/>
                      <a:round/>
                      <a:headEnd type="none" w="sm" len="sm"/>
                      <a:tailEnd type="none" w="sm" len="sm"/>
                    </a:lnR>
                    <a:lnT w="9525" cap="flat" cmpd="sng">
                      <a:solidFill>
                        <a:srgbClr val="001E33"/>
                      </a:solidFill>
                      <a:prstDash val="solid"/>
                      <a:round/>
                      <a:headEnd type="none" w="sm" len="sm"/>
                      <a:tailEnd type="none" w="sm" len="sm"/>
                    </a:lnT>
                    <a:lnB w="9525" cap="flat" cmpd="sng">
                      <a:solidFill>
                        <a:srgbClr val="001E33"/>
                      </a:solidFill>
                      <a:prstDash val="solid"/>
                      <a:round/>
                      <a:headEnd type="none" w="sm" len="sm"/>
                      <a:tailEnd type="none" w="sm" len="sm"/>
                    </a:lnB>
                    <a:solidFill>
                      <a:schemeClr val="lt2"/>
                    </a:solidFill>
                  </a:tcPr>
                </a:tc>
                <a:tc>
                  <a:txBody>
                    <a:bodyPr/>
                    <a:lstStyle/>
                    <a:p>
                      <a:pPr marL="0" marR="0" lvl="0" indent="0" algn="l" rtl="0">
                        <a:lnSpc>
                          <a:spcPct val="100000"/>
                        </a:lnSpc>
                        <a:spcBef>
                          <a:spcPts val="0"/>
                        </a:spcBef>
                        <a:spcAft>
                          <a:spcPts val="0"/>
                        </a:spcAft>
                        <a:buClr>
                          <a:srgbClr val="000000"/>
                        </a:buClr>
                        <a:buSzPts val="1800"/>
                        <a:buFont typeface="Arial"/>
                        <a:buNone/>
                      </a:pPr>
                      <a:r>
                        <a:rPr lang="en-US" sz="2200" u="none" strike="noStrike" cap="none">
                          <a:solidFill>
                            <a:srgbClr val="001E33"/>
                          </a:solidFill>
                        </a:rPr>
                        <a:t>National University</a:t>
                      </a:r>
                      <a:endParaRPr sz="2200" b="0" u="none" strike="noStrike" cap="none">
                        <a:solidFill>
                          <a:srgbClr val="001E33"/>
                        </a:solidFill>
                        <a:latin typeface="Arial"/>
                        <a:ea typeface="Arial"/>
                        <a:cs typeface="Arial"/>
                        <a:sym typeface="Arial"/>
                      </a:endParaRPr>
                    </a:p>
                  </a:txBody>
                  <a:tcPr marL="90000" marR="90000" marT="45725" marB="45725">
                    <a:lnL w="9525" cap="flat" cmpd="sng">
                      <a:solidFill>
                        <a:srgbClr val="001E33"/>
                      </a:solidFill>
                      <a:prstDash val="solid"/>
                      <a:round/>
                      <a:headEnd type="none" w="sm" len="sm"/>
                      <a:tailEnd type="none" w="sm" len="sm"/>
                    </a:lnL>
                    <a:lnR w="9525" cap="flat" cmpd="sng">
                      <a:solidFill>
                        <a:srgbClr val="001E33"/>
                      </a:solidFill>
                      <a:prstDash val="solid"/>
                      <a:round/>
                      <a:headEnd type="none" w="sm" len="sm"/>
                      <a:tailEnd type="none" w="sm" len="sm"/>
                    </a:lnR>
                    <a:lnT w="9525" cap="flat" cmpd="sng">
                      <a:solidFill>
                        <a:srgbClr val="001E33"/>
                      </a:solidFill>
                      <a:prstDash val="solid"/>
                      <a:round/>
                      <a:headEnd type="none" w="sm" len="sm"/>
                      <a:tailEnd type="none" w="sm" len="sm"/>
                    </a:lnT>
                    <a:lnB w="9525" cap="flat" cmpd="sng">
                      <a:solidFill>
                        <a:srgbClr val="001E33"/>
                      </a:solidFill>
                      <a:prstDash val="solid"/>
                      <a:round/>
                      <a:headEnd type="none" w="sm" len="sm"/>
                      <a:tailEnd type="none" w="sm" len="sm"/>
                    </a:lnB>
                    <a:solidFill>
                      <a:schemeClr val="lt2"/>
                    </a:solidFill>
                  </a:tcPr>
                </a:tc>
                <a:tc>
                  <a:txBody>
                    <a:bodyPr/>
                    <a:lstStyle/>
                    <a:p>
                      <a:pPr marL="0" marR="0" lvl="0" indent="0" algn="l" rtl="0">
                        <a:lnSpc>
                          <a:spcPct val="100000"/>
                        </a:lnSpc>
                        <a:spcBef>
                          <a:spcPts val="0"/>
                        </a:spcBef>
                        <a:spcAft>
                          <a:spcPts val="0"/>
                        </a:spcAft>
                        <a:buClr>
                          <a:srgbClr val="000000"/>
                        </a:buClr>
                        <a:buSzPts val="1800"/>
                        <a:buFont typeface="Arial"/>
                        <a:buNone/>
                      </a:pPr>
                      <a:r>
                        <a:rPr lang="en-US" sz="2200" u="none" strike="noStrike" cap="none">
                          <a:solidFill>
                            <a:srgbClr val="001E33"/>
                          </a:solidFill>
                        </a:rPr>
                        <a:t>??</a:t>
                      </a:r>
                      <a:endParaRPr sz="2200" b="0" u="none" strike="noStrike" cap="none">
                        <a:solidFill>
                          <a:srgbClr val="001E33"/>
                        </a:solidFill>
                        <a:latin typeface="Arial"/>
                        <a:ea typeface="Arial"/>
                        <a:cs typeface="Arial"/>
                        <a:sym typeface="Arial"/>
                      </a:endParaRPr>
                    </a:p>
                  </a:txBody>
                  <a:tcPr marL="90000" marR="90000" marT="45725" marB="45725">
                    <a:lnL w="9525" cap="flat" cmpd="sng">
                      <a:solidFill>
                        <a:srgbClr val="001E33"/>
                      </a:solidFill>
                      <a:prstDash val="solid"/>
                      <a:round/>
                      <a:headEnd type="none" w="sm" len="sm"/>
                      <a:tailEnd type="none" w="sm" len="sm"/>
                    </a:lnL>
                    <a:lnR w="9525" cap="flat" cmpd="sng">
                      <a:solidFill>
                        <a:srgbClr val="001E33"/>
                      </a:solidFill>
                      <a:prstDash val="solid"/>
                      <a:round/>
                      <a:headEnd type="none" w="sm" len="sm"/>
                      <a:tailEnd type="none" w="sm" len="sm"/>
                    </a:lnR>
                    <a:lnT w="9525" cap="flat" cmpd="sng">
                      <a:solidFill>
                        <a:srgbClr val="001E33"/>
                      </a:solidFill>
                      <a:prstDash val="solid"/>
                      <a:round/>
                      <a:headEnd type="none" w="sm" len="sm"/>
                      <a:tailEnd type="none" w="sm" len="sm"/>
                    </a:lnT>
                    <a:lnB w="9525" cap="flat" cmpd="sng">
                      <a:solidFill>
                        <a:srgbClr val="001E33"/>
                      </a:solidFill>
                      <a:prstDash val="solid"/>
                      <a:round/>
                      <a:headEnd type="none" w="sm" len="sm"/>
                      <a:tailEnd type="none" w="sm" len="sm"/>
                    </a:lnB>
                    <a:solidFill>
                      <a:schemeClr val="lt2"/>
                    </a:solidFill>
                  </a:tcPr>
                </a:tc>
                <a:tc>
                  <a:txBody>
                    <a:bodyPr/>
                    <a:lstStyle/>
                    <a:p>
                      <a:pPr marL="0" marR="0" lvl="0" indent="0" algn="l" rtl="0">
                        <a:lnSpc>
                          <a:spcPct val="100000"/>
                        </a:lnSpc>
                        <a:spcBef>
                          <a:spcPts val="0"/>
                        </a:spcBef>
                        <a:spcAft>
                          <a:spcPts val="0"/>
                        </a:spcAft>
                        <a:buClr>
                          <a:srgbClr val="000000"/>
                        </a:buClr>
                        <a:buSzPts val="2200"/>
                        <a:buFont typeface="Arial"/>
                        <a:buNone/>
                      </a:pPr>
                      <a:r>
                        <a:rPr lang="en-US" sz="2200" u="none" strike="noStrike" cap="none">
                          <a:solidFill>
                            <a:srgbClr val="001E33"/>
                          </a:solidFill>
                        </a:rPr>
                        <a:t>??</a:t>
                      </a:r>
                      <a:endParaRPr sz="2200" u="none" strike="noStrike" cap="none">
                        <a:solidFill>
                          <a:srgbClr val="001E33"/>
                        </a:solidFill>
                      </a:endParaRPr>
                    </a:p>
                  </a:txBody>
                  <a:tcPr marL="90000" marR="90000" marT="45725" marB="45725">
                    <a:lnL w="9525" cap="flat" cmpd="sng">
                      <a:solidFill>
                        <a:srgbClr val="001E33"/>
                      </a:solidFill>
                      <a:prstDash val="solid"/>
                      <a:round/>
                      <a:headEnd type="none" w="sm" len="sm"/>
                      <a:tailEnd type="none" w="sm" len="sm"/>
                    </a:lnL>
                    <a:lnR w="9525" cap="flat" cmpd="sng">
                      <a:solidFill>
                        <a:srgbClr val="001E33"/>
                      </a:solidFill>
                      <a:prstDash val="solid"/>
                      <a:round/>
                      <a:headEnd type="none" w="sm" len="sm"/>
                      <a:tailEnd type="none" w="sm" len="sm"/>
                    </a:lnR>
                    <a:lnT w="9525" cap="flat" cmpd="sng">
                      <a:solidFill>
                        <a:srgbClr val="001E33"/>
                      </a:solidFill>
                      <a:prstDash val="solid"/>
                      <a:round/>
                      <a:headEnd type="none" w="sm" len="sm"/>
                      <a:tailEnd type="none" w="sm" len="sm"/>
                    </a:lnT>
                    <a:lnB w="9525" cap="flat" cmpd="sng">
                      <a:solidFill>
                        <a:srgbClr val="001E33"/>
                      </a:solidFill>
                      <a:prstDash val="solid"/>
                      <a:round/>
                      <a:headEnd type="none" w="sm" len="sm"/>
                      <a:tailEnd type="none" w="sm" len="sm"/>
                    </a:lnB>
                    <a:solidFill>
                      <a:schemeClr val="lt2"/>
                    </a:solidFill>
                  </a:tcPr>
                </a:tc>
                <a:extLst>
                  <a:ext uri="{0D108BD9-81ED-4DB2-BD59-A6C34878D82A}">
                    <a16:rowId xmlns:a16="http://schemas.microsoft.com/office/drawing/2014/main" val="10001"/>
                  </a:ext>
                </a:extLst>
              </a:tr>
            </a:tbl>
          </a:graphicData>
        </a:graphic>
      </p:graphicFrame>
      <p:sp>
        <p:nvSpPr>
          <p:cNvPr id="412" name="Google Shape;412;g13694941206_0_16"/>
          <p:cNvSpPr/>
          <p:nvPr/>
        </p:nvSpPr>
        <p:spPr>
          <a:xfrm>
            <a:off x="8229600" y="124200"/>
            <a:ext cx="2114700" cy="516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Complete this slide</a:t>
            </a:r>
            <a:endParaRPr sz="1400" b="0" i="0" u="none" strike="noStrike" cap="none">
              <a:solidFill>
                <a:schemeClr val="accent2"/>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For the third installment</a:t>
            </a:r>
            <a:endParaRPr sz="1400" b="0" i="0" u="none" strike="noStrike" cap="none">
              <a:solidFill>
                <a:schemeClr val="accent2"/>
              </a:solidFill>
              <a:latin typeface="Arial"/>
              <a:ea typeface="Arial"/>
              <a:cs typeface="Arial"/>
              <a:sym typeface="Arial"/>
            </a:endParaRPr>
          </a:p>
        </p:txBody>
      </p:sp>
      <p:sp>
        <p:nvSpPr>
          <p:cNvPr id="413" name="Google Shape;413;g13694941206_0_16"/>
          <p:cNvSpPr/>
          <p:nvPr/>
        </p:nvSpPr>
        <p:spPr>
          <a:xfrm>
            <a:off x="548240" y="959495"/>
            <a:ext cx="2114700" cy="516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Do NOT use red on the slides.</a:t>
            </a:r>
            <a:endParaRPr sz="1400" b="0" i="0" u="none" strike="noStrike" cap="none">
              <a:solidFill>
                <a:schemeClr val="accent2"/>
              </a:solidFill>
              <a:latin typeface="Arial"/>
              <a:ea typeface="Arial"/>
              <a:cs typeface="Arial"/>
              <a:sym typeface="Arial"/>
            </a:endParaRPr>
          </a:p>
        </p:txBody>
      </p:sp>
      <p:sp>
        <p:nvSpPr>
          <p:cNvPr id="414" name="Google Shape;414;g13694941206_0_16"/>
          <p:cNvSpPr txBox="1"/>
          <p:nvPr/>
        </p:nvSpPr>
        <p:spPr>
          <a:xfrm>
            <a:off x="6707225" y="6014975"/>
            <a:ext cx="3000000" cy="6156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The font size must be at least 22 points.</a:t>
            </a:r>
            <a:endParaRPr sz="1400" b="1" i="0" u="none" strike="noStrike" cap="none">
              <a:solidFill>
                <a:schemeClr val="accent2"/>
              </a:solidFill>
              <a:latin typeface="Arial"/>
              <a:ea typeface="Arial"/>
              <a:cs typeface="Arial"/>
              <a:sym typeface="Arial"/>
            </a:endParaRPr>
          </a:p>
        </p:txBody>
      </p:sp>
      <p:sp>
        <p:nvSpPr>
          <p:cNvPr id="415" name="Google Shape;415;g13694941206_0_16"/>
          <p:cNvSpPr/>
          <p:nvPr/>
        </p:nvSpPr>
        <p:spPr>
          <a:xfrm>
            <a:off x="356050" y="3106325"/>
            <a:ext cx="11175000" cy="94200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2200" b="0" i="0" u="none" strike="noStrike" cap="none">
                <a:solidFill>
                  <a:srgbClr val="001E33"/>
                </a:solidFill>
                <a:latin typeface="Arial"/>
                <a:ea typeface="Arial"/>
                <a:cs typeface="Arial"/>
                <a:sym typeface="Arial"/>
              </a:rPr>
              <a:t>Distance and risk of harassment for the path that minimizes d = ??. Execution time of ?? seconds.</a:t>
            </a:r>
            <a:endParaRPr sz="2200" b="0" i="1" u="none" strike="noStrike" cap="none">
              <a:solidFill>
                <a:srgbClr val="000000"/>
              </a:solidFill>
              <a:latin typeface="Arial"/>
              <a:ea typeface="Arial"/>
              <a:cs typeface="Arial"/>
              <a:sym typeface="Arial"/>
            </a:endParaRPr>
          </a:p>
        </p:txBody>
      </p:sp>
      <p:sp>
        <p:nvSpPr>
          <p:cNvPr id="416" name="Google Shape;416;g13694941206_0_16"/>
          <p:cNvSpPr/>
          <p:nvPr/>
        </p:nvSpPr>
        <p:spPr>
          <a:xfrm>
            <a:off x="3437640" y="3684480"/>
            <a:ext cx="2932500" cy="516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Explain the tables in your</a:t>
            </a:r>
            <a:endParaRPr sz="1400" b="0" i="0" u="none" strike="noStrike" cap="none">
              <a:solidFill>
                <a:schemeClr val="accent2"/>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chemeClr val="accent2"/>
                </a:solidFill>
                <a:latin typeface="Arial"/>
                <a:ea typeface="Arial"/>
                <a:cs typeface="Arial"/>
                <a:sym typeface="Arial"/>
              </a:rPr>
              <a:t>own words</a:t>
            </a:r>
            <a:endParaRPr sz="1400" b="0" i="0" u="none" strike="noStrike" cap="none">
              <a:solidFill>
                <a:schemeClr val="accent2"/>
              </a:solidFill>
              <a:latin typeface="Arial"/>
              <a:ea typeface="Arial"/>
              <a:cs typeface="Arial"/>
              <a:sym typeface="Arial"/>
            </a:endParaRPr>
          </a:p>
        </p:txBody>
      </p:sp>
      <p:sp>
        <p:nvSpPr>
          <p:cNvPr id="417" name="Google Shape;417;g13694941206_0_16"/>
          <p:cNvSpPr/>
          <p:nvPr/>
        </p:nvSpPr>
        <p:spPr>
          <a:xfrm>
            <a:off x="3356273" y="3514123"/>
            <a:ext cx="455058" cy="729000"/>
          </a:xfrm>
          <a:custGeom>
            <a:avLst/>
            <a:gdLst/>
            <a:ahLst/>
            <a:cxnLst/>
            <a:rect l="l" t="t" r="r" b="b"/>
            <a:pathLst>
              <a:path w="21600" h="21600" extrusionOk="0">
                <a:moveTo>
                  <a:pt x="0" y="0"/>
                </a:moveTo>
                <a:lnTo>
                  <a:pt x="21600" y="21600"/>
                </a:lnTo>
              </a:path>
            </a:pathLst>
          </a:custGeom>
          <a:noFill/>
          <a:ln w="76300" cap="flat" cmpd="sng">
            <a:solidFill>
              <a:schemeClr val="accent2"/>
            </a:solidFill>
            <a:prstDash val="solid"/>
            <a:round/>
            <a:headEnd type="none" w="sm" len="sm"/>
            <a:tailEnd type="triangle" w="med" len="med"/>
          </a:ln>
        </p:spPr>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1343</Words>
  <Application>Microsoft Office PowerPoint</Application>
  <PresentationFormat>Panorámica</PresentationFormat>
  <Paragraphs>200</Paragraphs>
  <Slides>14</Slides>
  <Notes>14</Notes>
  <HiddenSlides>0</HiddenSlides>
  <MMClips>0</MMClips>
  <ScaleCrop>false</ScaleCrop>
  <HeadingPairs>
    <vt:vector size="6" baseType="variant">
      <vt:variant>
        <vt:lpstr>Fuentes usadas</vt:lpstr>
      </vt:variant>
      <vt:variant>
        <vt:i4>4</vt:i4>
      </vt:variant>
      <vt:variant>
        <vt:lpstr>Tema</vt:lpstr>
      </vt:variant>
      <vt:variant>
        <vt:i4>3</vt:i4>
      </vt:variant>
      <vt:variant>
        <vt:lpstr>Títulos de diapositiva</vt:lpstr>
      </vt:variant>
      <vt:variant>
        <vt:i4>14</vt:i4>
      </vt:variant>
    </vt:vector>
  </HeadingPairs>
  <TitlesOfParts>
    <vt:vector size="21" baseType="lpstr">
      <vt:lpstr>Times New Roman</vt:lpstr>
      <vt:lpstr>Calibri</vt:lpstr>
      <vt:lpstr>Arial</vt:lpstr>
      <vt:lpstr>Fira Sans Extra Condensed</vt:lpstr>
      <vt:lpstr>Office Theme</vt:lpstr>
      <vt:lpstr>Office Theme</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cp:lastModifiedBy>JUAN FELIPE RESTREPO BUITRAGO</cp:lastModifiedBy>
  <cp:revision>1</cp:revision>
  <dcterms:modified xsi:type="dcterms:W3CDTF">2022-08-12T00:20:09Z</dcterms:modified>
</cp:coreProperties>
</file>